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39" autoAdjust="0"/>
  </p:normalViewPr>
  <p:slideViewPr>
    <p:cSldViewPr>
      <p:cViewPr varScale="1">
        <p:scale>
          <a:sx n="95" d="100"/>
          <a:sy n="95" d="100"/>
        </p:scale>
        <p:origin x="-9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56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7056784" cy="4171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Проект по социально-коммуникативному развитию  клуб «Молодые родители</a:t>
            </a:r>
            <a:r>
              <a:rPr lang="ru-RU" sz="4400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                                         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Авторы проекта: Османова Ф.О.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                                                                           </a:t>
            </a:r>
            <a:r>
              <a:rPr lang="ru-RU" sz="2000" b="1" i="1" dirty="0" err="1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Быхалова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 Е.А.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58388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6. </a:t>
            </a: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Ожидаемые результаты проекта: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4888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повысить родительскую компетентность;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оптимизировать детско-родительские отношения.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Создать атмосферу взаимоуважения.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Повысить интерес родителей к жизни группы (100% посещаемость родительских собраний)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Повысить уровень воспитательно-образовательной деятельности родителей.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b="1" dirty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Повысить культура родителей в области педагогики и детской психологии для формирования сознательного отношения к воспитанию детей.</a:t>
            </a:r>
            <a:endParaRPr lang="ru-RU" sz="2400" b="1" dirty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85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062664" cy="194421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7 . </a:t>
            </a: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Предложения и допущения: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7848872" cy="3744416"/>
          </a:xfrm>
        </p:spPr>
        <p:txBody>
          <a:bodyPr>
            <a:noAutofit/>
          </a:bodyPr>
          <a:lstStyle/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Максимальное приближение к месту жительства ребенка раннего развития;</a:t>
            </a:r>
          </a:p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Адаптация и позитивная социализация ребенка, не попавшего в дошкольные учреждения;</a:t>
            </a:r>
          </a:p>
          <a:p>
            <a:pPr lvl="0" algn="l"/>
            <a:r>
              <a:rPr lang="ru-RU" sz="2800" b="1" dirty="0">
                <a:solidFill>
                  <a:srgbClr val="002060"/>
                </a:solidFill>
              </a:rPr>
              <a:t>Функционирование на основе взаимодействия родителей, педагога-психолога и воспитателей.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5003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b="1" dirty="0">
                <a:latin typeface="Calibri"/>
                <a:ea typeface="Calibri"/>
                <a:cs typeface="Times New Roman"/>
              </a:rPr>
              <a:t>Недостаточный опыт в проведении воспитательной работы с детьми, </a:t>
            </a:r>
            <a:r>
              <a:rPr lang="ru-RU" b="1" dirty="0" err="1">
                <a:latin typeface="Calibri"/>
                <a:ea typeface="Calibri"/>
                <a:cs typeface="Times New Roman"/>
              </a:rPr>
              <a:t>непосещающих</a:t>
            </a:r>
            <a:r>
              <a:rPr lang="ru-RU" b="1" dirty="0">
                <a:latin typeface="Calibri"/>
                <a:ea typeface="Calibri"/>
                <a:cs typeface="Times New Roman"/>
              </a:rPr>
              <a:t> дошкольное учреждение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ru-RU" b="1" dirty="0">
                <a:latin typeface="Calibri"/>
                <a:ea typeface="Calibri"/>
                <a:cs typeface="Times New Roman"/>
              </a:rPr>
              <a:t>Непонимание родителями серьезности проблемы и игнорирование рекомендаций специалистов.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8. </a:t>
            </a: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Риски проекта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:</a:t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4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b="1" dirty="0">
                <a:latin typeface="Calibri"/>
                <a:ea typeface="Calibri"/>
                <a:cs typeface="Times New Roman"/>
              </a:rPr>
              <a:t>Стабильная привлекательность учреждения для вновь прибывших родителей </a:t>
            </a:r>
            <a:r>
              <a:rPr lang="ru-RU" b="1" i="1" dirty="0">
                <a:latin typeface="Calibri"/>
                <a:ea typeface="Calibri"/>
                <a:cs typeface="Times New Roman"/>
              </a:rPr>
              <a:t>(законных представителей)</a:t>
            </a:r>
            <a:r>
              <a:rPr lang="ru-RU" b="1" dirty="0">
                <a:latin typeface="Calibri"/>
                <a:ea typeface="Calibri"/>
                <a:cs typeface="Times New Roman"/>
              </a:rPr>
              <a:t> контингента города;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b="1" dirty="0">
                <a:latin typeface="Calibri"/>
                <a:ea typeface="Calibri"/>
                <a:cs typeface="Times New Roman"/>
              </a:rPr>
              <a:t> Повышение психолого-педагогической компетентности в воспитании детей раннего возраста;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ru-RU" b="1" dirty="0">
                <a:latin typeface="Calibri"/>
                <a:ea typeface="Calibri"/>
                <a:cs typeface="Times New Roman"/>
              </a:rPr>
              <a:t> Укрепление позиции взаимоотношений </a:t>
            </a:r>
            <a:r>
              <a:rPr lang="ru-RU" b="1" i="1" dirty="0">
                <a:latin typeface="Calibri"/>
                <a:ea typeface="Calibri"/>
                <a:cs typeface="Times New Roman"/>
              </a:rPr>
              <a:t>«родитель-ребёнок-педагог»</a:t>
            </a:r>
            <a:r>
              <a:rPr lang="ru-RU" b="1" dirty="0">
                <a:latin typeface="Calibri"/>
                <a:ea typeface="Calibri"/>
                <a:cs typeface="Times New Roman"/>
              </a:rPr>
              <a:t>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9. Критерии </a:t>
            </a: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успеха и неудач:</a:t>
            </a:r>
            <a:endParaRPr lang="ru-RU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70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3528392" cy="3672408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10. Контингент участников проекта: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1.</a:t>
            </a:r>
            <a:r>
              <a:rPr lang="ru-RU" b="1" dirty="0" smtClean="0">
                <a:solidFill>
                  <a:srgbClr val="002060"/>
                </a:solidFill>
              </a:rPr>
              <a:t>Родители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2.педагог-психолог 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3. логопед 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4 воспитатель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0" y="332656"/>
            <a:ext cx="4114801" cy="6048671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11. Этапы реализации проекта.</a:t>
            </a:r>
            <a:endParaRPr lang="ru-RU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1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этап- Подготовительный </a:t>
            </a:r>
            <a:r>
              <a:rPr lang="ru-RU" b="1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(сентябрь)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2 этап - Основной </a:t>
            </a:r>
            <a:r>
              <a:rPr lang="ru-RU" b="1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(октябрь – апрель)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3 этап- Заключительный (май -июнь)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8107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9703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12. Материально-техническое обеспечение </a:t>
            </a:r>
            <a: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88841"/>
            <a:ext cx="7272808" cy="28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Наименование имеющегося материально-технического обеспечения для реализации проекта . Марка/модель Количество</a:t>
            </a:r>
            <a:endParaRPr lang="ru-RU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(ед.)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 Планируемый вид использования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Мультимедийный 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проектор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 BENG MP525P 1 Показ презентаций, видеофильмов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Фотоаппарат CANNON IXUS-175 1 Фотоотчеты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Компьютер VIEW SONIC VA 19226W 1 Подготовка к образовательной деятельности</a:t>
            </a:r>
            <a:endParaRPr lang="ru-RU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178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003232" cy="8983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 этап - Подготовительный </a:t>
            </a:r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(сентябрь)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5244"/>
            <a:ext cx="7776864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: Выявление особенностей детско-</a:t>
            </a: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родительских отношений 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(анкетирование </a:t>
            </a: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родителей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, наблюдение за детьми во время сюжетно – ролевых игр, режимных моментов, бесед, выполнения продуктивной деятельности, обобщение результатов,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составление плана дальнейшей деятельности с </a:t>
            </a: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родителями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5983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47248" cy="82635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2 этап. - Основной </a:t>
            </a:r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(октябрь – апрель)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7704856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Цель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: Реализация плана взаимодействия с семьями воспитанников, с детьми,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установление доверительных отношений в процессе совместной деятельности,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размещение информационного и продуктивного материала на стендах и выставках.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Формы работы с 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родителями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-Анкетирование.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-Круглый стол.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-Беседы.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-Консультации.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-Мастер-классы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-Памятки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Календарный план реализации 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проекта с родителями</a:t>
            </a:r>
            <a:r>
              <a:rPr lang="ru-RU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2240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36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План </a:t>
            </a:r>
            <a:r>
              <a:rPr lang="ru-RU" sz="5400" b="1" dirty="0">
                <a:solidFill>
                  <a:srgbClr val="FF0000"/>
                </a:solidFill>
                <a:latin typeface="Times New Roman"/>
                <a:ea typeface="Times New Roman"/>
              </a:rPr>
              <a:t>работы  проекта «Школа молодых родителей»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52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069"/>
            <a:ext cx="7344816" cy="666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18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136904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МУНИЦИПАЛЬНОЕ БЮДЖЕТНОЕ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ОБЩЕОБРАЗОВАТЕЛЬНОЕ УЧРЕЖДЕНИЕ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СРЕДНЯЯ ОБЩЕОБРАЗОВАТЕЛЬНАЯ ШКОЛА №3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г. ТАРКО-САЛЕ ПУРОВСКИЙ РАЙОН </a:t>
            </a: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ДОШКОЛЬНЫЕ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ГРУППЫ</a:t>
            </a:r>
            <a:endParaRPr lang="ru-RU" sz="3200" b="1" i="1" dirty="0">
              <a:solidFill>
                <a:srgbClr val="FF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429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3 этап -Заключительный </a:t>
            </a:r>
            <a:r>
              <a:rPr lang="ru-RU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(май)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04865"/>
            <a:ext cx="7272808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u="sng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Цель</a:t>
            </a:r>
            <a:r>
              <a:rPr lang="ru-RU" sz="32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: Подведение итогов </a:t>
            </a:r>
            <a:r>
              <a:rPr lang="ru-RU" sz="32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проекта</a:t>
            </a:r>
            <a:r>
              <a:rPr lang="ru-RU" sz="32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, определение перспектив, обобщение опыта совместной работы с </a:t>
            </a:r>
            <a:r>
              <a:rPr lang="ru-RU" sz="32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родителями</a:t>
            </a:r>
            <a:r>
              <a:rPr lang="ru-RU" sz="32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32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3658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06084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42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Направление реализации проекта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Успешная адаптация к детскому саду коллектива детей и родителей</a:t>
            </a:r>
            <a:r>
              <a:rPr lang="ru-RU" sz="3200" b="1" dirty="0">
                <a:latin typeface="Calibri"/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02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Срок реализации проекта</a:t>
            </a:r>
            <a:r>
              <a:rPr lang="ru-RU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2020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г. – </a:t>
            </a:r>
            <a:r>
              <a:rPr lang="ru-RU" sz="36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2021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г. </a:t>
            </a:r>
            <a:r>
              <a:rPr lang="ru-RU" sz="3600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(1 год)</a:t>
            </a:r>
            <a:endParaRPr lang="ru-RU" sz="36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01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2776"/>
            <a:ext cx="7704856" cy="4155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Основная идея проекта: </a:t>
            </a:r>
            <a:r>
              <a:rPr lang="ru-RU" sz="2800" b="1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Создать благоприятные психологические условия адаптации детей к детскому саду.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1. Цель проекта:</a:t>
            </a:r>
            <a:r>
              <a:rPr lang="ru-RU" sz="2800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создание оптимальных условий для совместной деятельности всех участников образовательного процесса, направленных на успешную адаптацию ребенка в детском сад</a:t>
            </a:r>
            <a:endParaRPr lang="ru-RU" sz="2800" b="1" i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42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7704856" cy="574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2. Задачи проекта:</a:t>
            </a:r>
            <a:endParaRPr lang="ru-RU" sz="2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Оказывать помощь детям в осознании себя как члена детского коллектива и освоении разных социальных ролей.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</a:pP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Повышение уровня компетентности родителей в вопросах адаптации ребенка к условиям детского сада и их мотивации к взаимодействию с ДОУ на основе включения в совместную проектную деятельность.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"/>
            </a:pPr>
            <a:r>
              <a:rPr lang="ru-RU" sz="24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Создание благоприятных условий развития детей в соответствии с их возрастными и индивидуальными возможностями, развития их способностей и творческого потенциала, позитивной социализации.</a:t>
            </a:r>
            <a:endParaRPr lang="ru-RU" sz="2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599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1"/>
            <a:ext cx="8496944" cy="5941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519238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3. </a:t>
            </a:r>
            <a:r>
              <a:rPr lang="ru-RU" sz="28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Актуальность проблемы:</a:t>
            </a:r>
            <a:endParaRPr lang="ru-RU" sz="2800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Н</a:t>
            </a:r>
            <a:r>
              <a:rPr lang="ru-RU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е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следует забывать, что ребенок дошкольного возраста еще не научился управлять ходом своего познания и развития. Здесь им нужна помощь взрослых, их умное руководство и организация. Отношение к миру формируется у него только в процессе его жизни. Отношению к миру дети учатся у взрослых, часто принимая все на веру и не требуя доказательств. В работе с дошкольниками и педагогам и родителям важно помнить следующее: чем бы мы ни занимались с детьми, о чём бы не рассказывали им, что бы мы не развивали в них, всегда и везде интенсивно, помимо нашей воли идет процесс формирования отношения ребенка к миру, в котором мы живем. И, в конечном счете, именно это отношение будет определять, на что в будущем направит ребенок свои знания и способности: на созидание или на расточительство и разрушение.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Ребенок растет, и его проблемы растут вместе с ним. Что делать? Вопросов у родителей становится еще больше. Чем и как помочь родителям? Этот вопрос, интересует нас, как педагогов, с первых дней знакомства с семьями воспитанников. Поэтому возникла необходимость создания проекта  клуб "Молодые родители".</a:t>
            </a:r>
            <a:endParaRPr lang="ru-RU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568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4. Новизна</a:t>
            </a:r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 проекта:</a:t>
            </a:r>
            <a:r>
              <a:rPr lang="ru-RU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496944" cy="4739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Заключается в адаптации родителей к дошкольному образовательному учреждению, работе с детьми перед поступлением в ДОУ. Это достигается за счёт комплекса психолого-педагогических методов взаимодействия с детьми и их родителями, а также целенаправленной просветительской и практической работы с семьей, создания определённых условий в адаптационной группе. Обеспечение гарантии прав участников программы осуществляется на основе Конвенции о защите прав детей. Сферы ответственности, основных прав и обязанностей участников программы. </a:t>
            </a:r>
            <a:endParaRPr lang="ru-RU" sz="2400" b="1" i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5165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5. </a:t>
            </a:r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Проблема.</a:t>
            </a:r>
            <a:r>
              <a:rPr lang="ru-RU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064896" cy="4522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Минимум знаний у родителей в области дошкольной педагогики и психологии, что не удовлетворяет требованиям современного общества. Это говорит о необходимости повышать педагогическую культуру каждого родителя. В связи с этим изменяется дальнейшее совершенствование содержания, форм и методов сотрудничества детского сада и семьи.</a:t>
            </a:r>
            <a:endParaRPr lang="ru-RU" sz="28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60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273</TotalTime>
  <Words>278</Words>
  <Application>Microsoft Office PowerPoint</Application>
  <PresentationFormat>Экран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Презентация PowerPoint</vt:lpstr>
      <vt:lpstr>Презентация PowerPoint</vt:lpstr>
      <vt:lpstr>Направление реализации проекта: </vt:lpstr>
      <vt:lpstr> Срок реализации проекта: </vt:lpstr>
      <vt:lpstr>Презентация PowerPoint</vt:lpstr>
      <vt:lpstr>Презентация PowerPoint</vt:lpstr>
      <vt:lpstr>Презентация PowerPoint</vt:lpstr>
      <vt:lpstr>4. Новизна проекта: </vt:lpstr>
      <vt:lpstr>5. Проблема. </vt:lpstr>
      <vt:lpstr>6. Ожидаемые результаты проекта: </vt:lpstr>
      <vt:lpstr>7 . Предложения и допущения: </vt:lpstr>
      <vt:lpstr>8. Риски проекта: </vt:lpstr>
      <vt:lpstr>9. Критерии успеха и неудач:</vt:lpstr>
      <vt:lpstr>10. Контингент участников проекта:  1.Родители 2.педагог-психолог  3. логопед  4 воспитатель. </vt:lpstr>
      <vt:lpstr> 12. Материально-техническое обеспечение проект  </vt:lpstr>
      <vt:lpstr>1 этап - Подготовительный (сентябрь) </vt:lpstr>
      <vt:lpstr>2 этап. - Основной (октябрь – апрель) </vt:lpstr>
      <vt:lpstr>Презентация PowerPoint</vt:lpstr>
      <vt:lpstr>Презентация PowerPoint</vt:lpstr>
      <vt:lpstr>3 этап -Заключительный (май)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ДС3</cp:lastModifiedBy>
  <cp:revision>18</cp:revision>
  <cp:lastPrinted>2019-12-20T10:02:05Z</cp:lastPrinted>
  <dcterms:created xsi:type="dcterms:W3CDTF">2019-12-13T06:06:32Z</dcterms:created>
  <dcterms:modified xsi:type="dcterms:W3CDTF">2019-12-23T02:23:37Z</dcterms:modified>
</cp:coreProperties>
</file>