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7" r:id="rId4"/>
    <p:sldId id="260" r:id="rId5"/>
    <p:sldId id="288" r:id="rId6"/>
    <p:sldId id="259" r:id="rId7"/>
    <p:sldId id="261" r:id="rId8"/>
    <p:sldId id="264" r:id="rId9"/>
    <p:sldId id="265" r:id="rId10"/>
    <p:sldId id="267" r:id="rId11"/>
    <p:sldId id="266" r:id="rId12"/>
    <p:sldId id="263" r:id="rId13"/>
    <p:sldId id="262" r:id="rId14"/>
    <p:sldId id="268" r:id="rId15"/>
    <p:sldId id="275" r:id="rId16"/>
    <p:sldId id="274" r:id="rId17"/>
    <p:sldId id="273" r:id="rId18"/>
    <p:sldId id="272" r:id="rId19"/>
    <p:sldId id="271" r:id="rId20"/>
    <p:sldId id="276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94660"/>
  </p:normalViewPr>
  <p:slideViewPr>
    <p:cSldViewPr>
      <p:cViewPr varScale="1">
        <p:scale>
          <a:sx n="121" d="100"/>
          <a:sy n="121" d="100"/>
        </p:scale>
        <p:origin x="126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6256" y="2348880"/>
            <a:ext cx="1581944" cy="10314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861048"/>
            <a:ext cx="1852776" cy="884557"/>
          </a:xfrm>
        </p:spPr>
        <p:txBody>
          <a:bodyPr>
            <a:normAutofit/>
          </a:bodyPr>
          <a:lstStyle/>
          <a:p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30" y="0"/>
            <a:ext cx="5070370" cy="64133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0681" y="4365104"/>
            <a:ext cx="39604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 воспитатель</a:t>
            </a:r>
            <a:b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Сорокина Н.И.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764704"/>
            <a:ext cx="407363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Презентация «Животные Красной книги».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6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6633"/>
            <a:ext cx="8496944" cy="656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348"/>
            <a:ext cx="9144000" cy="669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48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31" y="332656"/>
            <a:ext cx="835292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1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-29676"/>
            <a:ext cx="5621610" cy="684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6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534"/>
            <a:ext cx="9144000" cy="665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0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988491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7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889248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28680"/>
            <a:ext cx="8208912" cy="615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5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8843241" cy="641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568952" cy="642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8305261" cy="622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11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41" y="332656"/>
            <a:ext cx="825691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79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09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460432" cy="627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6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8759070" cy="6569303"/>
          </a:xfrm>
        </p:spPr>
      </p:pic>
    </p:spTree>
    <p:extLst>
      <p:ext uri="{BB962C8B-B14F-4D97-AF65-F5344CB8AC3E}">
        <p14:creationId xmlns:p14="http://schemas.microsoft.com/office/powerpoint/2010/main" val="144234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74" y="0"/>
            <a:ext cx="8988491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8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5"/>
            <a:ext cx="8532440" cy="620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8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47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156</TotalTime>
  <Words>8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Century Gothic</vt:lpstr>
      <vt:lpstr>Wingdings 2</vt:lpstr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Пользователь Windows</cp:lastModifiedBy>
  <cp:revision>12</cp:revision>
  <dcterms:created xsi:type="dcterms:W3CDTF">2016-06-19T05:15:21Z</dcterms:created>
  <dcterms:modified xsi:type="dcterms:W3CDTF">2020-11-19T13:11:51Z</dcterms:modified>
</cp:coreProperties>
</file>