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77" r:id="rId2"/>
    <p:sldId id="281" r:id="rId3"/>
    <p:sldId id="280" r:id="rId4"/>
    <p:sldId id="279" r:id="rId5"/>
    <p:sldId id="278" r:id="rId6"/>
    <p:sldId id="287" r:id="rId7"/>
    <p:sldId id="286" r:id="rId8"/>
    <p:sldId id="285" r:id="rId9"/>
    <p:sldId id="283" r:id="rId10"/>
    <p:sldId id="290" r:id="rId11"/>
    <p:sldId id="292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614" autoAdjust="0"/>
    <p:restoredTop sz="94660"/>
  </p:normalViewPr>
  <p:slideViewPr>
    <p:cSldViewPr>
      <p:cViewPr varScale="1">
        <p:scale>
          <a:sx n="121" d="100"/>
          <a:sy n="121" d="100"/>
        </p:scale>
        <p:origin x="1260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7AE95179-810A-45D8-AD1A-4CE61AA7F769}" type="datetimeFigureOut">
              <a:rPr lang="ru-RU" smtClean="0"/>
              <a:t>19.11.2020</a:t>
            </a:fld>
            <a:endParaRPr lang="ru-RU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CAE29C1E-E89E-4207-98DB-5F659CCABA77}" type="slidenum">
              <a:rPr lang="ru-RU" smtClean="0"/>
              <a:t>‹#›</a:t>
            </a:fld>
            <a:endParaRPr lang="ru-RU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95179-810A-45D8-AD1A-4CE61AA7F769}" type="datetimeFigureOut">
              <a:rPr lang="ru-RU" smtClean="0"/>
              <a:t>19.11.2020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29C1E-E89E-4207-98DB-5F659CCABA7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95179-810A-45D8-AD1A-4CE61AA7F769}" type="datetimeFigureOut">
              <a:rPr lang="ru-RU" smtClean="0"/>
              <a:t>19.11.2020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29C1E-E89E-4207-98DB-5F659CCABA7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95179-810A-45D8-AD1A-4CE61AA7F769}" type="datetimeFigureOut">
              <a:rPr lang="ru-RU" smtClean="0"/>
              <a:t>19.11.2020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29C1E-E89E-4207-98DB-5F659CCABA7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95179-810A-45D8-AD1A-4CE61AA7F769}" type="datetimeFigureOut">
              <a:rPr lang="ru-RU" smtClean="0"/>
              <a:t>19.11.2020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29C1E-E89E-4207-98DB-5F659CCABA7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95179-810A-45D8-AD1A-4CE61AA7F769}" type="datetimeFigureOut">
              <a:rPr lang="ru-RU" smtClean="0"/>
              <a:t>19.11.2020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29C1E-E89E-4207-98DB-5F659CCABA77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95179-810A-45D8-AD1A-4CE61AA7F769}" type="datetimeFigureOut">
              <a:rPr lang="ru-RU" smtClean="0"/>
              <a:t>19.11.2020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29C1E-E89E-4207-98DB-5F659CCABA7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95179-810A-45D8-AD1A-4CE61AA7F769}" type="datetimeFigureOut">
              <a:rPr lang="ru-RU" smtClean="0"/>
              <a:t>19.11.2020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29C1E-E89E-4207-98DB-5F659CCABA7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95179-810A-45D8-AD1A-4CE61AA7F769}" type="datetimeFigureOut">
              <a:rPr lang="ru-RU" smtClean="0"/>
              <a:t>19.11.2020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29C1E-E89E-4207-98DB-5F659CCABA7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95179-810A-45D8-AD1A-4CE61AA7F769}" type="datetimeFigureOut">
              <a:rPr lang="ru-RU" smtClean="0"/>
              <a:t>19.11.2020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29C1E-E89E-4207-98DB-5F659CCABA77}" type="slidenum">
              <a:rPr lang="ru-RU" smtClean="0"/>
              <a:t>‹#›</a:t>
            </a:fld>
            <a:endParaRPr lang="ru-RU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95179-810A-45D8-AD1A-4CE61AA7F769}" type="datetimeFigureOut">
              <a:rPr lang="ru-RU" smtClean="0"/>
              <a:t>19.11.2020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29C1E-E89E-4207-98DB-5F659CCABA7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7AE95179-810A-45D8-AD1A-4CE61AA7F769}" type="datetimeFigureOut">
              <a:rPr lang="ru-RU" smtClean="0"/>
              <a:t>19.11.2020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CAE29C1E-E89E-4207-98DB-5F659CCABA7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778" y="260648"/>
            <a:ext cx="8676456" cy="63169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0036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404663"/>
            <a:ext cx="8064896" cy="6048673"/>
          </a:xfrm>
        </p:spPr>
      </p:pic>
    </p:spTree>
    <p:extLst>
      <p:ext uri="{BB962C8B-B14F-4D97-AF65-F5344CB8AC3E}">
        <p14:creationId xmlns:p14="http://schemas.microsoft.com/office/powerpoint/2010/main" val="3320561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332656"/>
            <a:ext cx="8280920" cy="6210690"/>
          </a:xfrm>
        </p:spPr>
      </p:pic>
    </p:spTree>
    <p:extLst>
      <p:ext uri="{BB962C8B-B14F-4D97-AF65-F5344CB8AC3E}">
        <p14:creationId xmlns:p14="http://schemas.microsoft.com/office/powerpoint/2010/main" val="4249724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6077" y="0"/>
            <a:ext cx="8951979" cy="67139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9046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7531" y="188640"/>
            <a:ext cx="8352928" cy="6264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7391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7531" y="116632"/>
            <a:ext cx="8592954" cy="64447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1871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188640"/>
            <a:ext cx="8748464" cy="62942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904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113812"/>
            <a:ext cx="8784976" cy="65887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3880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260648"/>
            <a:ext cx="8444629" cy="6336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7502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511" y="116632"/>
            <a:ext cx="8736970" cy="6552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7651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6910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стин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Остин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стин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156</TotalTime>
  <Words>0</Words>
  <Application>Microsoft Office PowerPoint</Application>
  <PresentationFormat>Экран (4:3)</PresentationFormat>
  <Paragraphs>0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4" baseType="lpstr">
      <vt:lpstr>Century Gothic</vt:lpstr>
      <vt:lpstr>Wingdings 2</vt:lpstr>
      <vt:lpstr>Остин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Andrey</dc:creator>
  <cp:lastModifiedBy>Пользователь Windows</cp:lastModifiedBy>
  <cp:revision>12</cp:revision>
  <dcterms:created xsi:type="dcterms:W3CDTF">2016-06-19T05:15:21Z</dcterms:created>
  <dcterms:modified xsi:type="dcterms:W3CDTF">2020-11-19T13:12:06Z</dcterms:modified>
</cp:coreProperties>
</file>