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8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29.03.2016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Путешествие в страну Математики</a:t>
            </a:r>
            <a:endParaRPr lang="ru-RU" dirty="0"/>
          </a:p>
        </p:txBody>
      </p:sp>
      <p:pic>
        <p:nvPicPr>
          <p:cNvPr id="1026" name="Picture 2" descr="H:\к занятиям\29.03\fei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345392"/>
            <a:ext cx="5143536" cy="54173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_3MO0Y26S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955" y="1332684"/>
            <a:ext cx="7018821" cy="4739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642918"/>
            <a:ext cx="3857652" cy="42148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Какие молодцы! Я очень довольна вашими знаниями, все дети были очень внимательными, активными и старательными.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Picture 2" descr="H:\к занятиям\29.03\fei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5143536" cy="54173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85860"/>
            <a:ext cx="8437942" cy="5072098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Вспомнить порядковый счет от 1 до 10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Вспомнить порядковый счет от 10 до 1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Посчитайте от 3 до 9, от 4 до 8, от 5 до 9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Посчитайте от 10 до 5, от 7 до 3, от 6 до 2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соседей чисел 3,5,7,9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Угадайте число, живущее между числами 5 и 7, 4 и 6, 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 и 7, 5 и 3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число больше 3 или 4, 7 или 8, 5 или 9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число меньше 1 или 3, 10 или 6, 5 или 8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предыдущее число чисел 3, 6, 8</a:t>
            </a:r>
            <a:b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2D2A2A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последующее число чисел 2, 5, 9</a:t>
            </a:r>
            <a:r>
              <a:rPr lang="ru-RU" sz="3200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Arial" pitchFamily="34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357166"/>
            <a:ext cx="7961308" cy="7858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Остановка “Математическая разминка”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929198"/>
            <a:ext cx="8183880" cy="1714512"/>
          </a:xfrm>
        </p:spPr>
        <p:txBody>
          <a:bodyPr/>
          <a:lstStyle/>
          <a:p>
            <a:pPr algn="ctr"/>
            <a:r>
              <a:rPr lang="ru-RU" dirty="0" smtClean="0"/>
              <a:t>- Сколько бабочек?</a:t>
            </a:r>
          </a:p>
          <a:p>
            <a:pPr algn="ctr"/>
            <a:r>
              <a:rPr lang="ru-RU" dirty="0" smtClean="0"/>
              <a:t>- Сколько цветочков?</a:t>
            </a:r>
          </a:p>
          <a:p>
            <a:pPr algn="ctr"/>
            <a:r>
              <a:rPr lang="ru-RU" dirty="0" smtClean="0"/>
              <a:t>- Чего больше?</a:t>
            </a:r>
          </a:p>
          <a:p>
            <a:pPr algn="ctr"/>
            <a:r>
              <a:rPr lang="ru-RU" dirty="0" smtClean="0"/>
              <a:t>- Чего меньше?</a:t>
            </a:r>
          </a:p>
          <a:p>
            <a:pPr algn="ctr"/>
            <a:r>
              <a:rPr lang="ru-RU" dirty="0" smtClean="0"/>
              <a:t>- На сколько?</a:t>
            </a:r>
          </a:p>
          <a:p>
            <a:endParaRPr lang="ru-RU" dirty="0"/>
          </a:p>
        </p:txBody>
      </p:sp>
      <p:pic>
        <p:nvPicPr>
          <p:cNvPr id="27650" name="Picture 2" descr="H:\к занятиям\29.03\mariposa-de-colo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857232"/>
            <a:ext cx="7072362" cy="3857652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8344" y="428604"/>
            <a:ext cx="818388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Остановка “Счетная”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143248"/>
            <a:ext cx="8183880" cy="92869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2D2A2A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4, 5, 6, 7, …, 9.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786322"/>
            <a:ext cx="8183880" cy="92869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2D2A2A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6, 7, 8, …, 10.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668251"/>
            <a:ext cx="82153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2D2A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8, 7, 6, …, 4, 3, …, 1.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86116" y="3857628"/>
            <a:ext cx="3214710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Условие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868" y="3143248"/>
            <a:ext cx="2500330" cy="7143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Вопрос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29058" y="2643182"/>
            <a:ext cx="1857388" cy="5000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Решение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214810" y="2214554"/>
            <a:ext cx="1285884" cy="4286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714876" y="1357298"/>
            <a:ext cx="357190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к занятиям\29.03\slid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Остановка “Игровая”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Переложи две палочки так, чтобы образовалось пять равных квадратов.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9698" name="Picture 2" descr="_3MO0Y26O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3635" y="2214554"/>
            <a:ext cx="7157389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_3MO0Y26Q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7298"/>
            <a:ext cx="711522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Выложи такую же фигуру.</a:t>
            </a:r>
            <a:br>
              <a:rPr lang="ru-RU" dirty="0" smtClean="0"/>
            </a:br>
            <a:r>
              <a:rPr lang="ru-RU" sz="1800" dirty="0" smtClean="0">
                <a:solidFill>
                  <a:schemeClr val="tx1"/>
                </a:solidFill>
              </a:rPr>
              <a:t>Добавьте </a:t>
            </a:r>
            <a:r>
              <a:rPr lang="ru-RU" sz="1800" dirty="0" smtClean="0">
                <a:solidFill>
                  <a:schemeClr val="tx1"/>
                </a:solidFill>
              </a:rPr>
              <a:t>две палочки, чтобы получилось </a:t>
            </a:r>
            <a:r>
              <a:rPr lang="ru-RU" sz="1800" dirty="0" smtClean="0">
                <a:solidFill>
                  <a:schemeClr val="tx1"/>
                </a:solidFill>
              </a:rPr>
              <a:t>шесть </a:t>
            </a:r>
            <a:r>
              <a:rPr lang="ru-RU" sz="1800" dirty="0" smtClean="0">
                <a:solidFill>
                  <a:schemeClr val="tx1"/>
                </a:solidFill>
              </a:rPr>
              <a:t>одинаковых </a:t>
            </a:r>
            <a:r>
              <a:rPr lang="ru-RU" sz="1800" dirty="0" smtClean="0">
                <a:solidFill>
                  <a:schemeClr val="tx1"/>
                </a:solidFill>
              </a:rPr>
              <a:t>квадратов.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_3MO0Y26T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4784"/>
            <a:ext cx="6143668" cy="4514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</TotalTime>
  <Words>96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Путешествие в страну Математики</vt:lpstr>
      <vt:lpstr> Вспомнить порядковый счет от 1 до 10 Вспомнить порядковый счет от 10 до 1 Посчитайте от 3 до 9, от 4 до 8, от 5 до 9 Посчитайте от 10 до 5, от 7 до 3, от 6 до 2 Назовите соседей чисел 3,5,7,9 Угадайте число, живущее между числами 5 и 7, 4 и 6,  9 и 7, 5 и 3 Какое число больше 3 или 4, 7 или 8, 5 или 9 Какое число меньше 1 или 3, 10 или 6, 5 или 8 Назовите предыдущее число чисел 3, 6, 8 Назовите последующее число чисел 2, 5, 9 </vt:lpstr>
      <vt:lpstr>Остановка “Счетная” </vt:lpstr>
      <vt:lpstr>4, 5, 6, 7, …, 9.</vt:lpstr>
      <vt:lpstr>Слайд 5</vt:lpstr>
      <vt:lpstr>Слайд 6</vt:lpstr>
      <vt:lpstr>    Остановка “Игровая”  Переложи две палочки так, чтобы образовалось пять равных квадратов.</vt:lpstr>
      <vt:lpstr>Слайд 8</vt:lpstr>
      <vt:lpstr>Выложи такую же фигуру. Добавьте две палочки, чтобы получилось шесть одинаковых квадратов. </vt:lpstr>
      <vt:lpstr>Слайд 10</vt:lpstr>
      <vt:lpstr>Какие молодцы! Я очень довольна вашими знаниями, все дети были очень внимательными, активными и старательными.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Математики</dc:title>
  <cp:lastModifiedBy>Windows User</cp:lastModifiedBy>
  <cp:revision>7</cp:revision>
  <dcterms:modified xsi:type="dcterms:W3CDTF">2016-03-29T05:23:31Z</dcterms:modified>
</cp:coreProperties>
</file>