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57" r:id="rId4"/>
    <p:sldId id="258" r:id="rId5"/>
    <p:sldId id="263" r:id="rId6"/>
    <p:sldId id="266" r:id="rId7"/>
    <p:sldId id="260" r:id="rId8"/>
    <p:sldId id="268" r:id="rId9"/>
    <p:sldId id="262" r:id="rId10"/>
    <p:sldId id="261" r:id="rId11"/>
    <p:sldId id="264" r:id="rId12"/>
    <p:sldId id="269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90" y="3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CA04F-37ED-4765-9E71-30F24B979608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4ACF7-7556-4515-BC10-9A1D539158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CA04F-37ED-4765-9E71-30F24B979608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4ACF7-7556-4515-BC10-9A1D539158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CA04F-37ED-4765-9E71-30F24B979608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4ACF7-7556-4515-BC10-9A1D539158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CA04F-37ED-4765-9E71-30F24B979608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4ACF7-7556-4515-BC10-9A1D539158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CA04F-37ED-4765-9E71-30F24B979608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4ACF7-7556-4515-BC10-9A1D539158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CA04F-37ED-4765-9E71-30F24B979608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4ACF7-7556-4515-BC10-9A1D539158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CA04F-37ED-4765-9E71-30F24B979608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4ACF7-7556-4515-BC10-9A1D539158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CA04F-37ED-4765-9E71-30F24B979608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4ACF7-7556-4515-BC10-9A1D539158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CA04F-37ED-4765-9E71-30F24B979608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4ACF7-7556-4515-BC10-9A1D539158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CA04F-37ED-4765-9E71-30F24B979608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4ACF7-7556-4515-BC10-9A1D539158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CA04F-37ED-4765-9E71-30F24B979608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4ACF7-7556-4515-BC10-9A1D539158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5CA04F-37ED-4765-9E71-30F24B979608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B4ACF7-7556-4515-BC10-9A1D539158B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jpg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://www.tvoyrebenok.ru/images/presentation/happy-birthday/b/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539552" y="332656"/>
            <a:ext cx="7488832" cy="3785652"/>
          </a:xfrm>
          <a:prstGeom prst="rect">
            <a:avLst/>
          </a:prstGeom>
          <a:ln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ja-JP" sz="4000" b="1" i="0" u="none" strike="noStrike" normalizeH="0" baseline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Andale Sans UI"/>
                <a:cs typeface="Aharoni" pitchFamily="2" charset="-79"/>
              </a:rPr>
              <a:t>Долгожданный дан звонок-</a:t>
            </a:r>
            <a:endParaRPr kumimoji="0" lang="ru-RU" altLang="ja-JP" sz="4000" b="1" i="0" u="none" strike="noStrike" normalizeH="0" baseline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 pitchFamily="34" charset="0"/>
              <a:cs typeface="Aharoni" pitchFamily="2" charset="-79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ja-JP" sz="4000" b="1" i="0" u="none" strike="noStrike" normalizeH="0" baseline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Andale Sans UI"/>
                <a:cs typeface="Aharoni" pitchFamily="2" charset="-79"/>
              </a:rPr>
              <a:t>Начинается урок.</a:t>
            </a:r>
            <a:endParaRPr kumimoji="0" lang="ru-RU" altLang="ja-JP" sz="4000" b="1" i="0" u="none" strike="noStrike" normalizeH="0" baseline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 pitchFamily="34" charset="0"/>
              <a:cs typeface="Aharoni" pitchFamily="2" charset="-79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ja-JP" sz="4000" b="1" i="0" u="none" strike="noStrike" normalizeH="0" baseline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Andale Sans UI"/>
                <a:cs typeface="Aharoni" pitchFamily="2" charset="-79"/>
              </a:rPr>
              <a:t>Каждый день - всегда, везде,</a:t>
            </a:r>
            <a:endParaRPr kumimoji="0" lang="ru-RU" altLang="ja-JP" sz="4000" b="1" i="0" u="none" strike="noStrike" normalizeH="0" baseline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 pitchFamily="34" charset="0"/>
              <a:cs typeface="Aharoni" pitchFamily="2" charset="-79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ja-JP" sz="4000" b="1" i="0" u="none" strike="noStrike" normalizeH="0" baseline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Andale Sans UI"/>
                <a:cs typeface="Aharoni" pitchFamily="2" charset="-79"/>
              </a:rPr>
              <a:t>На занятиях, в игре,</a:t>
            </a:r>
            <a:endParaRPr kumimoji="0" lang="ru-RU" altLang="ja-JP" sz="4000" b="1" i="0" u="none" strike="noStrike" normalizeH="0" baseline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 pitchFamily="34" charset="0"/>
              <a:cs typeface="Aharoni" pitchFamily="2" charset="-79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ja-JP" sz="4000" b="1" i="0" u="none" strike="noStrike" normalizeH="0" baseline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Andale Sans UI"/>
                <a:cs typeface="Aharoni" pitchFamily="2" charset="-79"/>
              </a:rPr>
              <a:t>Смело, чётко говорим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ja-JP" sz="4000" b="1" i="0" u="none" strike="noStrike" normalizeH="0" baseline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Andale Sans UI"/>
                <a:cs typeface="Aharoni" pitchFamily="2" charset="-79"/>
              </a:rPr>
              <a:t>И тихонечко сидим</a:t>
            </a:r>
            <a:r>
              <a:rPr kumimoji="0" lang="ru-RU" altLang="ja-JP" sz="4000" b="1" i="0" u="none" strike="noStrike" normalizeH="0" baseline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cs typeface="Aharoni" pitchFamily="2" charset="-79"/>
              </a:rPr>
              <a:t> </a:t>
            </a:r>
          </a:p>
        </p:txBody>
      </p:sp>
      <p:pic>
        <p:nvPicPr>
          <p:cNvPr id="11269" name="Picture 5" descr="http://lisyonok.ucoz.ru/smilez_arbuz/MOI1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4365104"/>
            <a:ext cx="2088232" cy="21892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://www.tvoyrebenok.ru/images/presentation/happy-birthday/b/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99592" y="0"/>
            <a:ext cx="312604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u="sng" dirty="0"/>
              <a:t>Третий  этап  </a:t>
            </a:r>
            <a:endParaRPr lang="ru-RU" sz="4000" b="1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1B13070-C951-45F1-8360-0CD5C80399D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862821"/>
            <a:ext cx="5443228" cy="408645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://www.tvoyrebenok.ru/images/presentation/happy-birthday/b/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99592" y="0"/>
            <a:ext cx="780431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u="sng" dirty="0"/>
              <a:t>Четвертый этап – Сборка изделия</a:t>
            </a:r>
            <a:r>
              <a:rPr lang="ru-RU" sz="4000" b="1" dirty="0"/>
              <a:t> 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BE9DFBC-C8D9-4D62-814D-C2F800A9813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154314"/>
            <a:ext cx="2840567" cy="2130425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FFA14E2A-B6FF-4145-BDF9-028DDCE4D85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088886"/>
            <a:ext cx="1871663" cy="2495550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81135A57-FC62-4868-A2AB-D87A0234E1D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0622" y="1159500"/>
            <a:ext cx="2520073" cy="3624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1E48CED-157F-438D-BBB5-47CCD99E26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5866" y="247740"/>
            <a:ext cx="7772400" cy="1470025"/>
          </a:xfrm>
        </p:spPr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Готовое изделие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A2CFDD1-FCBF-412C-815F-2D7A8E3D123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679FEEA-6DC7-45B2-A953-5513788051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545" y="1954212"/>
            <a:ext cx="7271356" cy="4849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87263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://www.tvoyrebenok.ru/images/presentation/happy-birthday/b/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39552" y="692696"/>
            <a:ext cx="828092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/>
          </a:p>
          <a:p>
            <a:pPr>
              <a:buFont typeface="Arial" pitchFamily="34" charset="0"/>
              <a:buChar char="•"/>
            </a:pPr>
            <a:r>
              <a: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839020E-072A-4EAD-A644-033AF3548B2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2604332"/>
            <a:ext cx="3536528" cy="35365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://www.tvoyrebenok.ru/images/presentation/happy-birthday/b/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1115616" y="89470"/>
            <a:ext cx="6840760" cy="4524315"/>
          </a:xfrm>
          <a:prstGeom prst="rect">
            <a:avLst/>
          </a:prstGeom>
          <a:ln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ja-JP" sz="3600" b="1" i="0" u="none" strike="noStrike" normalizeH="0" baseline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Andale Sans UI"/>
                <a:cs typeface="Aharoni" pitchFamily="2" charset="-79"/>
              </a:rPr>
              <a:t>Из цветной бумаги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ja-JP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Aharoni" pitchFamily="2" charset="-79"/>
              </a:rPr>
              <a:t>Вырежу кусочек.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ja-JP" sz="3600" b="1" i="0" u="none" strike="noStrike" normalizeH="0" baseline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Aharoni" pitchFamily="2" charset="-79"/>
              </a:rPr>
              <a:t>Из него я сделаю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ja-JP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Aharoni" pitchFamily="2" charset="-79"/>
              </a:rPr>
              <a:t>Маленький цветочек.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ja-JP" sz="3600" b="1" i="0" u="none" strike="noStrike" normalizeH="0" baseline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Aharoni" pitchFamily="2" charset="-79"/>
              </a:rPr>
              <a:t>Мамочке подарок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ja-JP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Aharoni" pitchFamily="2" charset="-79"/>
              </a:rPr>
              <a:t>Приготовлю я.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ja-JP" sz="3600" b="1" i="0" u="none" strike="noStrike" normalizeH="0" baseline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Aharoni" pitchFamily="2" charset="-79"/>
              </a:rPr>
              <a:t>Самая красивая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ja-JP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Aharoni" pitchFamily="2" charset="-79"/>
              </a:rPr>
              <a:t>Мама у меня!</a:t>
            </a:r>
            <a:endParaRPr kumimoji="0" lang="ru-RU" altLang="ja-JP" sz="3600" b="1" i="0" u="none" strike="noStrike" normalizeH="0" baseline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 pitchFamily="34" charset="0"/>
              <a:cs typeface="Aharoni" pitchFamily="2" charset="-79"/>
            </a:endParaRPr>
          </a:p>
        </p:txBody>
      </p:sp>
      <p:pic>
        <p:nvPicPr>
          <p:cNvPr id="11269" name="Picture 5" descr="http://lisyonok.ucoz.ru/smilez_arbuz/MOI1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4365104"/>
            <a:ext cx="2088232" cy="21892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130123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://www.tvoyrebenok.ru/images/presentation/happy-birthday/b/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691680" y="0"/>
            <a:ext cx="6048672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  <a:reflection blurRad="6350" stA="50000" endA="300" endPos="50000" dist="29997" dir="5400000" sy="-100000" algn="bl" rotWithShape="0"/>
                </a:effectLst>
              </a:rPr>
              <a:t>День матери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1340768"/>
            <a:ext cx="453650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/>
              <a:t>В</a:t>
            </a:r>
            <a:r>
              <a:rPr lang="ru-RU" sz="3200" b="1" i="1" dirty="0">
                <a:solidFill>
                  <a:srgbClr val="FF0000"/>
                </a:solidFill>
              </a:rPr>
              <a:t> России </a:t>
            </a:r>
            <a:r>
              <a:rPr lang="ru-RU" sz="3200" b="1" i="1" dirty="0"/>
              <a:t>отмечать «День матери» стали сравнительно недавно.  Основанный Президентом Российской Федерации Б. Н. Ельциным в 1998 году, он празднуется </a:t>
            </a:r>
            <a:r>
              <a:rPr lang="ru-RU" sz="3200" b="1" i="1" u="sng" dirty="0"/>
              <a:t>в последнее воскресенье ноября. 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D2E5DF60-2900-45AA-B6D7-60808EDADE8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2261" y="2130425"/>
            <a:ext cx="4333810" cy="3790639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://www.tvoyrebenok.ru/images/presentation/happy-birthday/b/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403648" y="0"/>
            <a:ext cx="290477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u="sng" dirty="0"/>
              <a:t>Материалы</a:t>
            </a:r>
            <a:r>
              <a:rPr lang="ru-RU" sz="4000" b="1" dirty="0"/>
              <a:t> </a:t>
            </a:r>
          </a:p>
        </p:txBody>
      </p:sp>
      <p:pic>
        <p:nvPicPr>
          <p:cNvPr id="15368" name="Picture 8" descr="http://www.playing-field.ru/img/2015/052208/443924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908720"/>
            <a:ext cx="1440160" cy="1973668"/>
          </a:xfrm>
          <a:prstGeom prst="rect">
            <a:avLst/>
          </a:prstGeom>
          <a:noFill/>
        </p:spPr>
      </p:pic>
      <p:pic>
        <p:nvPicPr>
          <p:cNvPr id="15370" name="Picture 10" descr="http://officemarket.kz/3592-4477-thickbox/-45-pv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99784" y="908720"/>
            <a:ext cx="1944216" cy="1944216"/>
          </a:xfrm>
          <a:prstGeom prst="rect">
            <a:avLst/>
          </a:prstGeom>
          <a:noFill/>
        </p:spPr>
      </p:pic>
      <p:pic>
        <p:nvPicPr>
          <p:cNvPr id="15372" name="Picture 12" descr="http://images.easyfreeclipart.com/29/log-in-sign-up-upload-clipart-29994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8064" y="692696"/>
            <a:ext cx="2003890" cy="2168321"/>
          </a:xfrm>
          <a:prstGeom prst="rect">
            <a:avLst/>
          </a:prstGeom>
          <a:noFill/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41B8E53-65AD-4C4D-BD9C-468C9B59447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1081" y="3451988"/>
            <a:ext cx="4049949" cy="2701316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BE3B8093-DDB1-4715-8F2C-32389782BD2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730182"/>
            <a:ext cx="2698818" cy="2698818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901BEC4F-5DAC-4AA4-A221-66456F599BD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265" y="3371850"/>
            <a:ext cx="2700338" cy="34099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://www.tvoyrebenok.ru/images/presentation/happy-birthday/b/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1115616" y="404664"/>
            <a:ext cx="6659965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de-DE" sz="3600" b="1" i="1" dirty="0" err="1"/>
              <a:t>Правила</a:t>
            </a:r>
            <a:r>
              <a:rPr lang="de-DE" sz="3600" b="1" i="1" dirty="0"/>
              <a:t> </a:t>
            </a:r>
            <a:r>
              <a:rPr lang="de-DE" sz="3600" b="1" i="1" dirty="0" err="1"/>
              <a:t>работы</a:t>
            </a:r>
            <a:r>
              <a:rPr lang="de-DE" sz="3600" b="1" i="1" dirty="0"/>
              <a:t> с </a:t>
            </a:r>
            <a:r>
              <a:rPr lang="de-DE" sz="3600" b="1" i="1" dirty="0" err="1"/>
              <a:t>ножницами</a:t>
            </a:r>
            <a:r>
              <a:rPr lang="ru-RU" sz="3600" b="1" i="1" dirty="0"/>
              <a:t>:</a:t>
            </a:r>
            <a:endParaRPr lang="ru-RU" sz="3600" i="1" dirty="0"/>
          </a:p>
        </p:txBody>
      </p:sp>
      <p:pic>
        <p:nvPicPr>
          <p:cNvPr id="12" name="Picture 12" descr="http://images.easyfreeclipart.com/29/log-in-sign-up-upload-clipart-2999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38679" y="620688"/>
            <a:ext cx="1205321" cy="1304225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323529" y="1988840"/>
            <a:ext cx="820891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3200" b="1" dirty="0">
                <a:solidFill>
                  <a:srgbClr val="C00000"/>
                </a:solidFill>
              </a:rPr>
              <a:t>Не оставляй ножницы раскрытыми.</a:t>
            </a:r>
          </a:p>
          <a:p>
            <a:pPr marL="342900" indent="-342900">
              <a:buAutoNum type="arabicPeriod"/>
            </a:pPr>
            <a:endParaRPr lang="ru-RU" sz="3200" b="1" dirty="0">
              <a:solidFill>
                <a:srgbClr val="C00000"/>
              </a:solidFill>
            </a:endParaRPr>
          </a:p>
          <a:p>
            <a:pPr marL="342900" indent="-342900">
              <a:buAutoNum type="arabicPeriod"/>
            </a:pPr>
            <a:r>
              <a:rPr lang="ru-RU" sz="3200" b="1" dirty="0">
                <a:solidFill>
                  <a:srgbClr val="C00000"/>
                </a:solidFill>
              </a:rPr>
              <a:t>Передавай ножницы кольцами вперед.</a:t>
            </a:r>
          </a:p>
          <a:p>
            <a:pPr marL="342900" indent="-342900">
              <a:buAutoNum type="arabicPeriod"/>
            </a:pPr>
            <a:endParaRPr lang="ru-RU" sz="3200" b="1" dirty="0">
              <a:solidFill>
                <a:srgbClr val="C00000"/>
              </a:solidFill>
            </a:endParaRPr>
          </a:p>
          <a:p>
            <a:pPr marL="342900" indent="-342900">
              <a:buAutoNum type="arabicPeriod"/>
            </a:pPr>
            <a:r>
              <a:rPr lang="ru-RU" sz="3200" b="1" dirty="0">
                <a:solidFill>
                  <a:srgbClr val="C00000"/>
                </a:solidFill>
              </a:rPr>
              <a:t>При работе не держи ножницы концами вверх.</a:t>
            </a:r>
          </a:p>
          <a:p>
            <a:pPr marL="342900" indent="-342900">
              <a:buAutoNum type="arabicPeriod"/>
            </a:pPr>
            <a:endParaRPr lang="ru-RU" sz="3200" b="1" dirty="0">
              <a:solidFill>
                <a:srgbClr val="C00000"/>
              </a:solidFill>
            </a:endParaRPr>
          </a:p>
          <a:p>
            <a:pPr marL="342900" indent="-342900">
              <a:buAutoNum type="arabicPeriod"/>
            </a:pPr>
            <a:r>
              <a:rPr lang="ru-RU" sz="3200" b="1" dirty="0">
                <a:solidFill>
                  <a:srgbClr val="C00000"/>
                </a:solidFill>
              </a:rPr>
              <a:t>Не приближай пальцы левой руки к линии отреза.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10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1" fill="hold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://www.tvoyrebenok.ru/images/presentation/happy-birthday/b/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475656" y="260648"/>
            <a:ext cx="5474576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de-DE" sz="3600" b="1" i="1" dirty="0" err="1"/>
              <a:t>Правила</a:t>
            </a:r>
            <a:r>
              <a:rPr lang="de-DE" sz="3600" b="1" i="1" dirty="0"/>
              <a:t> </a:t>
            </a:r>
            <a:r>
              <a:rPr lang="de-DE" sz="3600" b="1" i="1" dirty="0" err="1"/>
              <a:t>работы</a:t>
            </a:r>
            <a:r>
              <a:rPr lang="de-DE" sz="3600" b="1" i="1" dirty="0"/>
              <a:t> с </a:t>
            </a:r>
            <a:r>
              <a:rPr lang="ru-RU" sz="3600" b="1" i="1" dirty="0"/>
              <a:t>клеем:</a:t>
            </a:r>
            <a:endParaRPr lang="ru-RU" sz="36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395536" y="1556792"/>
            <a:ext cx="820891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3200" b="1" dirty="0">
                <a:solidFill>
                  <a:srgbClr val="C00000"/>
                </a:solidFill>
              </a:rPr>
              <a:t>При </a:t>
            </a:r>
            <a:r>
              <a:rPr lang="ru-RU" sz="3200" b="1" dirty="0" err="1">
                <a:solidFill>
                  <a:srgbClr val="C00000"/>
                </a:solidFill>
              </a:rPr>
              <a:t>попадении</a:t>
            </a:r>
            <a:r>
              <a:rPr lang="ru-RU" sz="3200" b="1" dirty="0">
                <a:solidFill>
                  <a:srgbClr val="C00000"/>
                </a:solidFill>
              </a:rPr>
              <a:t> клея на кожу или в глаза, промойте их водой. При необходимости обратитесь к врачу.</a:t>
            </a:r>
          </a:p>
          <a:p>
            <a:pPr marL="342900" indent="-342900">
              <a:buAutoNum type="arabicPeriod"/>
            </a:pPr>
            <a:endParaRPr lang="ru-RU" sz="3200" b="1" dirty="0">
              <a:solidFill>
                <a:srgbClr val="C00000"/>
              </a:solidFill>
            </a:endParaRPr>
          </a:p>
          <a:p>
            <a:pPr marL="342900" indent="-342900">
              <a:buAutoNum type="arabicPeriod"/>
            </a:pPr>
            <a:r>
              <a:rPr lang="ru-RU" sz="3200" b="1" dirty="0">
                <a:solidFill>
                  <a:srgbClr val="C00000"/>
                </a:solidFill>
              </a:rPr>
              <a:t>После работы клей плотно закройте и уберите.</a:t>
            </a:r>
          </a:p>
          <a:p>
            <a:pPr marL="342900" indent="-342900">
              <a:buAutoNum type="arabicPeriod"/>
            </a:pPr>
            <a:endParaRPr lang="ru-RU" sz="3200" b="1" dirty="0">
              <a:solidFill>
                <a:srgbClr val="C00000"/>
              </a:solidFill>
            </a:endParaRPr>
          </a:p>
          <a:p>
            <a:pPr marL="342900" indent="-342900">
              <a:buAutoNum type="arabicPeriod"/>
            </a:pPr>
            <a:r>
              <a:rPr lang="ru-RU" sz="3200" b="1" dirty="0">
                <a:solidFill>
                  <a:srgbClr val="C00000"/>
                </a:solidFill>
              </a:rPr>
              <a:t>По окончании тщательно вымойте руки с мылом.</a:t>
            </a:r>
          </a:p>
          <a:p>
            <a:pPr marL="342900" indent="-342900"/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7" name="Picture 10" descr="http://officemarket.kz/3592-4477-thickbox/-45-pv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2320" y="188640"/>
            <a:ext cx="1296144" cy="12961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://www.tvoyrebenok.ru/images/presentation/happy-birthday/b/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23528" y="260648"/>
            <a:ext cx="312899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/>
              <a:t>Шаблон цветка: 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A94DB79E-9877-458E-9E09-58EBB97B1E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354" y="1652786"/>
            <a:ext cx="3156522" cy="39860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3F80A9B-724C-427D-B539-81689E741D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7544" y="484187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36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Первый </a:t>
            </a:r>
            <a:r>
              <a:rPr lang="ru-RU" sz="4400" b="1" u="sng" dirty="0"/>
              <a:t>этап – нарезаем полоски из гофрированной бумаги</a:t>
            </a:r>
            <a:br>
              <a:rPr lang="ru-RU" sz="4400" b="1" dirty="0"/>
            </a:b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D42B19C-80BC-458E-BE9D-EFFFABCBE4C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FE7FC28F-03B8-400D-AF69-8EE5FF2020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2132856"/>
            <a:ext cx="6921440" cy="451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25014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://www.tvoyrebenok.ru/images/presentation/happy-birthday/b/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899592" y="0"/>
            <a:ext cx="729218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Второй </a:t>
            </a:r>
            <a:r>
              <a:rPr lang="ru-RU" sz="4000" b="1" u="sng" dirty="0"/>
              <a:t>этап – Заготовка деталей</a:t>
            </a:r>
            <a:r>
              <a:rPr lang="ru-RU" sz="4000" b="1" dirty="0"/>
              <a:t>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95536" y="5229200"/>
            <a:ext cx="19207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/>
              <a:t>на кулек: 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4892277C-D50A-4018-80D5-3A83CDA8AFA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753" y="3448891"/>
            <a:ext cx="4290549" cy="3217912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2BF0DFC5-EE9F-45E2-9CDB-987AFC78EBD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0751" y="1251529"/>
            <a:ext cx="3556000" cy="266700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FAAD65ED-BA23-4693-8A76-B5D62D80C567}"/>
              </a:ext>
            </a:extLst>
          </p:cNvPr>
          <p:cNvSpPr txBox="1"/>
          <p:nvPr/>
        </p:nvSpPr>
        <p:spPr>
          <a:xfrm>
            <a:off x="395536" y="1286526"/>
            <a:ext cx="374441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Вырезание квадратов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</TotalTime>
  <Words>191</Words>
  <Application>Microsoft Office PowerPoint</Application>
  <PresentationFormat>Экран (4:3)</PresentationFormat>
  <Paragraphs>41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Первый этап – нарезаем полоски из гофрированной бумаги </vt:lpstr>
      <vt:lpstr>Презентация PowerPoint</vt:lpstr>
      <vt:lpstr>Презентация PowerPoint</vt:lpstr>
      <vt:lpstr>Презентация PowerPoint</vt:lpstr>
      <vt:lpstr>Готовое изделие</vt:lpstr>
      <vt:lpstr>Презентация PowerPoint</vt:lpstr>
    </vt:vector>
  </TitlesOfParts>
  <Company>DG Win&amp;Soft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123</dc:creator>
  <cp:lastModifiedBy>Ирина Корочкина</cp:lastModifiedBy>
  <cp:revision>29</cp:revision>
  <dcterms:created xsi:type="dcterms:W3CDTF">2016-10-06T14:23:03Z</dcterms:created>
  <dcterms:modified xsi:type="dcterms:W3CDTF">2020-11-18T20:12:03Z</dcterms:modified>
</cp:coreProperties>
</file>