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58" r:id="rId6"/>
    <p:sldId id="259" r:id="rId7"/>
    <p:sldId id="257" r:id="rId8"/>
    <p:sldId id="264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74BC2A-0061-4FF1-95A1-77D69ECD53B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6A17C8-4882-4D01-A07D-2DA5C25A3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1.jpeg"/><Relationship Id="rId7" Type="http://schemas.openxmlformats.org/officeDocument/2006/relationships/image" Target="../media/image3.jpeg"/><Relationship Id="rId12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8.jpeg"/><Relationship Id="rId5" Type="http://schemas.openxmlformats.org/officeDocument/2006/relationships/image" Target="../media/image23.jpeg"/><Relationship Id="rId10" Type="http://schemas.openxmlformats.org/officeDocument/2006/relationships/image" Target="../media/image27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Tupichata\Desktop\&#1064;&#1082;&#1086;&#1083;&#1072;%2076\1&#1087;&#1077;&#1088;&#1077;&#1074;&#1077;&#1088;&#1090;.wmv" TargetMode="External"/><Relationship Id="rId1" Type="http://schemas.openxmlformats.org/officeDocument/2006/relationships/audio" Target="file:///C:\Users\Tupichata\Downloads\frosted-snow-footsteps-looping_z1k39b4d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8165-ad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4283402" cy="28556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x_af598c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291288"/>
            <a:ext cx="3714776" cy="30684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8165-ad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1571636" cy="10477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348165-adm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929066"/>
            <a:ext cx="1887351" cy="1258234"/>
          </a:xfrm>
          <a:prstGeom prst="rect">
            <a:avLst/>
          </a:prstGeom>
        </p:spPr>
      </p:pic>
      <p:pic>
        <p:nvPicPr>
          <p:cNvPr id="7" name="Содержимое 3" descr="348165-adm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5814080"/>
            <a:ext cx="1565880" cy="1043920"/>
          </a:xfrm>
          <a:prstGeom prst="rect">
            <a:avLst/>
          </a:prstGeom>
        </p:spPr>
      </p:pic>
      <p:pic>
        <p:nvPicPr>
          <p:cNvPr id="8" name="Содержимое 3" descr="348165-adm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286124"/>
            <a:ext cx="1643074" cy="1095383"/>
          </a:xfrm>
          <a:prstGeom prst="rect">
            <a:avLst/>
          </a:prstGeom>
        </p:spPr>
      </p:pic>
      <p:pic>
        <p:nvPicPr>
          <p:cNvPr id="9" name="Содержимое 3" descr="348165-adm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15206" y="1000108"/>
            <a:ext cx="1637318" cy="1091545"/>
          </a:xfrm>
          <a:prstGeom prst="rect">
            <a:avLst/>
          </a:prstGeom>
        </p:spPr>
      </p:pic>
      <p:pic>
        <p:nvPicPr>
          <p:cNvPr id="10" name="Рисунок 9" descr="x_af598c4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8926" y="4857760"/>
            <a:ext cx="2035303" cy="1681160"/>
          </a:xfrm>
          <a:prstGeom prst="rect">
            <a:avLst/>
          </a:prstGeom>
        </p:spPr>
      </p:pic>
      <p:pic>
        <p:nvPicPr>
          <p:cNvPr id="11" name="Рисунок 10" descr="x_af598c4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4357694"/>
            <a:ext cx="1787373" cy="1476370"/>
          </a:xfrm>
          <a:prstGeom prst="rect">
            <a:avLst/>
          </a:prstGeom>
        </p:spPr>
      </p:pic>
      <p:pic>
        <p:nvPicPr>
          <p:cNvPr id="13" name="Рисунок 12" descr="x_af598c4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0892" y="2285992"/>
            <a:ext cx="1709736" cy="1412242"/>
          </a:xfrm>
          <a:prstGeom prst="rect">
            <a:avLst/>
          </a:prstGeom>
        </p:spPr>
      </p:pic>
      <p:pic>
        <p:nvPicPr>
          <p:cNvPr id="14" name="Рисунок 13" descr="x_af598c4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2214554"/>
            <a:ext cx="1805941" cy="1491707"/>
          </a:xfrm>
          <a:prstGeom prst="rect">
            <a:avLst/>
          </a:prstGeom>
        </p:spPr>
      </p:pic>
      <p:pic>
        <p:nvPicPr>
          <p:cNvPr id="15" name="Рисунок 14" descr="zaiats-sneg-zim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4548009"/>
            <a:ext cx="1676561" cy="1116616"/>
          </a:xfrm>
          <a:prstGeom prst="rect">
            <a:avLst/>
          </a:prstGeom>
        </p:spPr>
      </p:pic>
      <p:pic>
        <p:nvPicPr>
          <p:cNvPr id="16" name="Рисунок 15" descr="zaiats-sneg-zim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5286388"/>
            <a:ext cx="1900399" cy="1265695"/>
          </a:xfrm>
          <a:prstGeom prst="rect">
            <a:avLst/>
          </a:prstGeom>
        </p:spPr>
      </p:pic>
      <p:pic>
        <p:nvPicPr>
          <p:cNvPr id="17" name="Рисунок 16" descr="zaiats-sneg-zim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14414" y="5538383"/>
            <a:ext cx="1981361" cy="1319617"/>
          </a:xfrm>
          <a:prstGeom prst="rect">
            <a:avLst/>
          </a:prstGeom>
        </p:spPr>
      </p:pic>
      <p:pic>
        <p:nvPicPr>
          <p:cNvPr id="18" name="Рисунок 17" descr="zaiats-sneg-zim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428860" y="714356"/>
            <a:ext cx="2062323" cy="1373539"/>
          </a:xfrm>
          <a:prstGeom prst="rect">
            <a:avLst/>
          </a:prstGeom>
        </p:spPr>
      </p:pic>
      <p:pic>
        <p:nvPicPr>
          <p:cNvPr id="19" name="Рисунок 18" descr="zaiats-sneg-zima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929190" y="2000240"/>
            <a:ext cx="1857533" cy="1237146"/>
          </a:xfrm>
          <a:prstGeom prst="rect">
            <a:avLst/>
          </a:prstGeom>
        </p:spPr>
      </p:pic>
      <p:pic>
        <p:nvPicPr>
          <p:cNvPr id="20" name="Рисунок 19" descr="zaiats-sneg-zima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34" y="2000240"/>
            <a:ext cx="1795619" cy="1195910"/>
          </a:xfrm>
          <a:prstGeom prst="rect">
            <a:avLst/>
          </a:prstGeom>
        </p:spPr>
      </p:pic>
      <p:pic>
        <p:nvPicPr>
          <p:cNvPr id="21" name="Содержимое 3" descr="348165-adm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857628"/>
            <a:ext cx="1565880" cy="1043920"/>
          </a:xfrm>
          <a:prstGeom prst="rect">
            <a:avLst/>
          </a:prstGeom>
        </p:spPr>
      </p:pic>
      <p:pic>
        <p:nvPicPr>
          <p:cNvPr id="22" name="Рисунок 21" descr="x_af598c4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314" y="3357562"/>
            <a:ext cx="1539443" cy="1271580"/>
          </a:xfrm>
          <a:prstGeom prst="rect">
            <a:avLst/>
          </a:prstGeom>
        </p:spPr>
      </p:pic>
      <p:pic>
        <p:nvPicPr>
          <p:cNvPr id="23" name="Рисунок 22" descr="x_af598c4a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214942" y="714356"/>
            <a:ext cx="1464487" cy="12096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785794"/>
            <a:ext cx="3632278" cy="272420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268842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1942"/>
            <a:ext cx="9144000" cy="8358222"/>
          </a:xfrm>
          <a:prstGeom prst="rect">
            <a:avLst/>
          </a:prstGeom>
        </p:spPr>
      </p:pic>
      <p:pic>
        <p:nvPicPr>
          <p:cNvPr id="6" name="Рисунок 5" descr="af70b17a8f465c48da9c447ccaf596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785794"/>
            <a:ext cx="3667129" cy="27503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Дифференциация звуков С-Ш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658296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Подготовил:</a:t>
            </a:r>
            <a:r>
              <a:rPr lang="ru-RU" dirty="0" smtClean="0"/>
              <a:t>  учитель-логопед</a:t>
            </a:r>
          </a:p>
          <a:p>
            <a:r>
              <a:rPr lang="ru-RU" dirty="0" smtClean="0"/>
              <a:t>Тупикова Е.С.</a:t>
            </a:r>
          </a:p>
          <a:p>
            <a:r>
              <a:rPr lang="ru-RU" dirty="0" smtClean="0"/>
              <a:t>НШ-ДС № 76 г. Тюмень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Характеристика звуков С-Ш</a:t>
            </a:r>
            <a:endParaRPr lang="ru-RU"/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262499" cy="3357586"/>
          </a:xfrm>
        </p:spPr>
      </p:pic>
      <p:pic>
        <p:nvPicPr>
          <p:cNvPr id="7" name="Рисунок 6" descr="img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68" y="1500174"/>
            <a:ext cx="4572032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rosted-snow-footsteps-looping_z1k39b4d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15272" y="5500702"/>
            <a:ext cx="866780" cy="866780"/>
          </a:xfrm>
          <a:prstGeom prst="rect">
            <a:avLst/>
          </a:prstGeom>
        </p:spPr>
      </p:pic>
      <p:pic>
        <p:nvPicPr>
          <p:cNvPr id="11" name="1переверт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0" y="142888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sja_no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5429256" cy="36159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5303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000108"/>
            <a:ext cx="6069069" cy="45720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68842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57628"/>
            <a:ext cx="9144000" cy="7858180"/>
          </a:xfrm>
        </p:spPr>
      </p:pic>
      <p:pic>
        <p:nvPicPr>
          <p:cNvPr id="5" name="Рисунок 4" descr="699e98ea0b6b622ae4f5832b8da1936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85728"/>
            <a:ext cx="1776520" cy="1991615"/>
          </a:xfrm>
          <a:prstGeom prst="rect">
            <a:avLst/>
          </a:prstGeom>
        </p:spPr>
      </p:pic>
      <p:pic>
        <p:nvPicPr>
          <p:cNvPr id="6" name="Рисунок 5" descr="60085259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2214554"/>
            <a:ext cx="1589574" cy="1649669"/>
          </a:xfrm>
          <a:prstGeom prst="rect">
            <a:avLst/>
          </a:prstGeom>
        </p:spPr>
      </p:pic>
      <p:pic>
        <p:nvPicPr>
          <p:cNvPr id="7" name="Рисунок 6" descr="10206083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00042"/>
            <a:ext cx="1714488" cy="1714488"/>
          </a:xfrm>
          <a:prstGeom prst="rect">
            <a:avLst/>
          </a:prstGeom>
        </p:spPr>
      </p:pic>
      <p:pic>
        <p:nvPicPr>
          <p:cNvPr id="8" name="Рисунок 7" descr="101472298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00562" y="642918"/>
            <a:ext cx="2214546" cy="1496664"/>
          </a:xfrm>
          <a:prstGeom prst="rect">
            <a:avLst/>
          </a:prstGeom>
        </p:spPr>
      </p:pic>
      <p:pic>
        <p:nvPicPr>
          <p:cNvPr id="9" name="Рисунок 8" descr="Felis_catus-cat_on_sno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34" y="2571744"/>
            <a:ext cx="2035951" cy="1357301"/>
          </a:xfrm>
          <a:prstGeom prst="rect">
            <a:avLst/>
          </a:prstGeom>
        </p:spPr>
      </p:pic>
      <p:pic>
        <p:nvPicPr>
          <p:cNvPr id="11" name="Рисунок 10" descr="231903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2087" y="1071546"/>
            <a:ext cx="2271913" cy="1199570"/>
          </a:xfrm>
          <a:prstGeom prst="rect">
            <a:avLst/>
          </a:prstGeom>
        </p:spPr>
      </p:pic>
      <p:pic>
        <p:nvPicPr>
          <p:cNvPr id="12" name="Рисунок 11" descr="600669140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29322" y="2143116"/>
            <a:ext cx="1785926" cy="17859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266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357166"/>
            <a:ext cx="7056992" cy="52927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41452_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412143"/>
            <a:ext cx="4267200" cy="266395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</TotalTime>
  <Words>18</Words>
  <Application>Microsoft Office PowerPoint</Application>
  <PresentationFormat>Экран (4:3)</PresentationFormat>
  <Paragraphs>5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Дифференциация звуков С-Ш</vt:lpstr>
      <vt:lpstr>Характеристика звуков С-Ш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Tupichata</dc:creator>
  <cp:lastModifiedBy>Tupichata</cp:lastModifiedBy>
  <cp:revision>15</cp:revision>
  <dcterms:created xsi:type="dcterms:W3CDTF">2020-02-27T16:31:51Z</dcterms:created>
  <dcterms:modified xsi:type="dcterms:W3CDTF">2020-05-12T06:29:06Z</dcterms:modified>
</cp:coreProperties>
</file>