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9" r:id="rId4"/>
    <p:sldId id="258" r:id="rId5"/>
    <p:sldId id="260" r:id="rId6"/>
    <p:sldId id="262" r:id="rId7"/>
    <p:sldId id="261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ED68D3-577E-46C8-8B8E-DD0EC148AABB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E37D7D-FD70-4833-8BAC-244ADAA1F2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ED68D3-577E-46C8-8B8E-DD0EC148AABB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E37D7D-FD70-4833-8BAC-244ADAA1F2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ED68D3-577E-46C8-8B8E-DD0EC148AABB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E37D7D-FD70-4833-8BAC-244ADAA1F2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C2EB12-2A6B-45B9-B16F-B438F5983D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ED68D3-577E-46C8-8B8E-DD0EC148AABB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E37D7D-FD70-4833-8BAC-244ADAA1F2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ED68D3-577E-46C8-8B8E-DD0EC148AABB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E37D7D-FD70-4833-8BAC-244ADAA1F2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ED68D3-577E-46C8-8B8E-DD0EC148AABB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E37D7D-FD70-4833-8BAC-244ADAA1F2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ED68D3-577E-46C8-8B8E-DD0EC148AABB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E37D7D-FD70-4833-8BAC-244ADAA1F2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ED68D3-577E-46C8-8B8E-DD0EC148AABB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E37D7D-FD70-4833-8BAC-244ADAA1F2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ED68D3-577E-46C8-8B8E-DD0EC148AABB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E37D7D-FD70-4833-8BAC-244ADAA1F2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ED68D3-577E-46C8-8B8E-DD0EC148AABB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E37D7D-FD70-4833-8BAC-244ADAA1F2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ED68D3-577E-46C8-8B8E-DD0EC148AABB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E37D7D-FD70-4833-8BAC-244ADAA1F2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3ED68D3-577E-46C8-8B8E-DD0EC148AABB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5E37D7D-FD70-4833-8BAC-244ADAA1F2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15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wmf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wmf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5" descr="BasniKrylo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512843">
            <a:off x="752475" y="3148013"/>
            <a:ext cx="1417638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2" descr="C:\Documents and Settings\Ольга\Рабочий стол\картинки\Крылов\31280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46848">
            <a:off x="1763713" y="4579938"/>
            <a:ext cx="148113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WordArt 8"/>
          <p:cNvSpPr>
            <a:spLocks noChangeArrowheads="1" noChangeShapeType="1" noTextEdit="1"/>
          </p:cNvSpPr>
          <p:nvPr/>
        </p:nvSpPr>
        <p:spPr bwMode="auto">
          <a:xfrm rot="263781">
            <a:off x="1112838" y="1588"/>
            <a:ext cx="7732712" cy="19272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b="1" kern="10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Impact"/>
              </a:rPr>
              <a:t> Защита</a:t>
            </a:r>
          </a:p>
          <a:p>
            <a:pPr algn="ctr"/>
            <a:r>
              <a:rPr lang="ru-RU" sz="3600" b="1" kern="10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Impact"/>
              </a:rPr>
              <a:t>проекта </a:t>
            </a:r>
            <a:r>
              <a:rPr lang="ru-RU" sz="3600" b="1" kern="10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Impact"/>
              </a:rPr>
              <a:t>по литературному чтению:</a:t>
            </a:r>
          </a:p>
          <a:p>
            <a:pPr algn="ctr"/>
            <a:r>
              <a:rPr lang="ru-RU" sz="3600" b="1" kern="10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Impact"/>
              </a:rPr>
              <a:t>  </a:t>
            </a:r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1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pic>
        <p:nvPicPr>
          <p:cNvPr id="2053" name="Picture 8" descr="krylov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BF5"/>
              </a:clrFrom>
              <a:clrTo>
                <a:srgbClr val="FAFB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1124744"/>
            <a:ext cx="18796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123728" y="1268760"/>
            <a:ext cx="6480720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3000" b="1" kern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«Не всё сказки сказывать, </a:t>
            </a:r>
          </a:p>
          <a:p>
            <a:pPr algn="ctr" eaLnBrk="0" hangingPunct="0">
              <a:defRPr/>
            </a:pPr>
            <a:r>
              <a:rPr lang="ru-RU" sz="3000" b="1" kern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будем басней радовать…»</a:t>
            </a:r>
            <a:endParaRPr lang="ru-RU" sz="3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1720" y="2348880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 районном методическом семинаре учителей начальных классов «Проектная деятельность в рамках ФГОС»</a:t>
            </a:r>
          </a:p>
          <a:p>
            <a:pPr algn="ctr"/>
            <a:r>
              <a:rPr lang="ru-RU" dirty="0" smtClean="0"/>
              <a:t> МАОУ «</a:t>
            </a:r>
            <a:r>
              <a:rPr lang="ru-RU" dirty="0" err="1" smtClean="0"/>
              <a:t>Баянгольская</a:t>
            </a:r>
            <a:r>
              <a:rPr lang="ru-RU" dirty="0" smtClean="0"/>
              <a:t> СОШ»  от 1 декабря 2017 года.</a:t>
            </a:r>
            <a:endParaRPr lang="ru-RU" dirty="0"/>
          </a:p>
        </p:txBody>
      </p:sp>
      <p:pic>
        <p:nvPicPr>
          <p:cNvPr id="12" name="Рисунок 11" descr="F:\Семинар фото И.А.Крыов\DSCN301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3645024"/>
            <a:ext cx="446449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23557" name="WordArt 4"/>
          <p:cNvSpPr>
            <a:spLocks noChangeArrowheads="1" noChangeShapeType="1" noTextEdit="1"/>
          </p:cNvSpPr>
          <p:nvPr/>
        </p:nvSpPr>
        <p:spPr bwMode="auto">
          <a:xfrm>
            <a:off x="899592" y="404813"/>
            <a:ext cx="7560840" cy="104457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>
              <a:defRPr/>
            </a:pP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Показ и озвучивание фильма  к басне</a:t>
            </a:r>
          </a:p>
          <a:p>
            <a:pPr algn="ctr">
              <a:defRPr/>
            </a:pP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                   И.А.Крылова «Ворона 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исица»</a:t>
            </a:r>
          </a:p>
        </p:txBody>
      </p:sp>
      <p:pic>
        <p:nvPicPr>
          <p:cNvPr id="23556" name="Picture 6" descr="MCj02805370000[1]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451725" y="5287963"/>
            <a:ext cx="1692275" cy="1570037"/>
          </a:xfrm>
          <a:noFill/>
        </p:spPr>
      </p:pic>
      <p:pic>
        <p:nvPicPr>
          <p:cNvPr id="2" name="Picture 7" descr="C:\Users\HP\Desktop\Новая папка (4)\Рисунок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1556792"/>
            <a:ext cx="2904603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TextBox 9"/>
          <p:cNvSpPr txBox="1">
            <a:spLocks noChangeArrowheads="1"/>
          </p:cNvSpPr>
          <p:nvPr/>
        </p:nvSpPr>
        <p:spPr bwMode="auto">
          <a:xfrm>
            <a:off x="250824" y="5157192"/>
            <a:ext cx="6697439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/>
              <a:t>В ролях:</a:t>
            </a:r>
          </a:p>
          <a:p>
            <a:pPr>
              <a:buFont typeface="Arial" charset="0"/>
              <a:buChar char="•"/>
            </a:pPr>
            <a:r>
              <a:rPr lang="ru-RU" b="1" dirty="0"/>
              <a:t> Автор: </a:t>
            </a:r>
            <a:r>
              <a:rPr lang="ru-RU" b="1" dirty="0" err="1"/>
              <a:t>Цыденова</a:t>
            </a:r>
            <a:r>
              <a:rPr lang="ru-RU" b="1" dirty="0"/>
              <a:t> </a:t>
            </a:r>
            <a:r>
              <a:rPr lang="ru-RU" b="1" dirty="0" err="1" smtClean="0"/>
              <a:t>Арюна</a:t>
            </a:r>
            <a:endParaRPr lang="ru-RU" b="1" dirty="0"/>
          </a:p>
          <a:p>
            <a:pPr>
              <a:buFont typeface="Arial" charset="0"/>
              <a:buChar char="•"/>
            </a:pPr>
            <a:r>
              <a:rPr lang="ru-RU" b="1" dirty="0"/>
              <a:t>Лисица : </a:t>
            </a:r>
            <a:r>
              <a:rPr lang="ru-RU" b="1" dirty="0" err="1"/>
              <a:t>Любишина</a:t>
            </a:r>
            <a:r>
              <a:rPr lang="ru-RU" b="1" dirty="0"/>
              <a:t> </a:t>
            </a:r>
            <a:r>
              <a:rPr lang="ru-RU" b="1" dirty="0" smtClean="0"/>
              <a:t>Надя</a:t>
            </a:r>
            <a:endParaRPr lang="ru-RU" b="1" dirty="0"/>
          </a:p>
          <a:p>
            <a:pPr>
              <a:buFont typeface="Arial" charset="0"/>
              <a:buChar char="•"/>
            </a:pPr>
            <a:r>
              <a:rPr lang="ru-RU" b="1" dirty="0"/>
              <a:t>Ворона: </a:t>
            </a:r>
            <a:r>
              <a:rPr lang="ru-RU" b="1" dirty="0" err="1"/>
              <a:t>Будаева</a:t>
            </a:r>
            <a:r>
              <a:rPr lang="ru-RU" b="1" dirty="0"/>
              <a:t> </a:t>
            </a:r>
            <a:r>
              <a:rPr lang="ru-RU" b="1" dirty="0" err="1"/>
              <a:t>Даяна</a:t>
            </a:r>
            <a:endParaRPr lang="ru-RU" b="1" dirty="0"/>
          </a:p>
          <a:p>
            <a:endParaRPr lang="ru-RU" b="1" dirty="0"/>
          </a:p>
        </p:txBody>
      </p:sp>
      <p:pic>
        <p:nvPicPr>
          <p:cNvPr id="23559" name="Picture 5" descr="MCj02390290000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188913"/>
            <a:ext cx="1550988" cy="1223962"/>
          </a:xfrm>
          <a:noFill/>
        </p:spPr>
      </p:pic>
      <p:pic>
        <p:nvPicPr>
          <p:cNvPr id="9" name="Рисунок 8" descr="F:\Семинар фото И.А.Крыов\DSCN3008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1560" y="1484784"/>
            <a:ext cx="4248472" cy="3672408"/>
          </a:xfrm>
          <a:prstGeom prst="rect">
            <a:avLst/>
          </a:prstGeom>
          <a:noFill/>
        </p:spPr>
      </p:pic>
      <p:pic>
        <p:nvPicPr>
          <p:cNvPr id="10" name="Рисунок 9" descr="F:\Семинар фото И.А.Крыов\DSCN3013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92080" y="3573016"/>
            <a:ext cx="2952750" cy="221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76672"/>
            <a:ext cx="8183880" cy="360040"/>
          </a:xfrm>
        </p:spPr>
        <p:txBody>
          <a:bodyPr>
            <a:noAutofit/>
          </a:bodyPr>
          <a:lstStyle/>
          <a:p>
            <a:r>
              <a:rPr lang="ru-RU" sz="2000" dirty="0" smtClean="0"/>
              <a:t>Представление проекта в МБОУ «</a:t>
            </a:r>
            <a:r>
              <a:rPr lang="ru-RU" sz="2000" dirty="0" err="1" smtClean="0"/>
              <a:t>Мылинская</a:t>
            </a:r>
            <a:r>
              <a:rPr lang="ru-RU" sz="2000" dirty="0" smtClean="0"/>
              <a:t> СОШ»</a:t>
            </a:r>
            <a:endParaRPr lang="ru-RU" sz="2000" dirty="0"/>
          </a:p>
        </p:txBody>
      </p:sp>
      <p:pic>
        <p:nvPicPr>
          <p:cNvPr id="4" name="Рисунок 3" descr="F:\Мыла, ёлка\IMG_20171206_12502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908720"/>
            <a:ext cx="2592287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Мыла, ёлка\IMG_20171206_12271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908720"/>
            <a:ext cx="280831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Мыла, ёлка\IMG_20171206_12453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836712"/>
            <a:ext cx="266429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:\Мыла, ёлка\IMG_20171206_135107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3429000"/>
            <a:ext cx="3314700" cy="2485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419873" y="609329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Экскурсия по музею</a:t>
            </a:r>
            <a:endParaRPr lang="ru-RU" dirty="0"/>
          </a:p>
        </p:txBody>
      </p:sp>
      <p:pic>
        <p:nvPicPr>
          <p:cNvPr id="9" name="Рисунок 8" descr="F:\Мыла, ёлка\IMG_20171206_132716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15816" y="3645024"/>
            <a:ext cx="2952750" cy="2214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F:\Мыла, ёлка\IMG_20171206_132138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868144" y="4077072"/>
            <a:ext cx="2777719" cy="1938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"/>
            <a:ext cx="8640960" cy="476671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0070C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Спонсоры проекта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Рисунок 5" descr="C:\Users\555\Documents\фотки\белый месяц домовой\DSCN221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404664"/>
            <a:ext cx="273630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555\Documents\фотки\белый месяц домовой\DSCN220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00192" y="404664"/>
            <a:ext cx="260794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555\Documents\фотки\белый месяц домовой\DSCN221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47864" y="476672"/>
            <a:ext cx="2592288" cy="169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555\Documents\фотки\белый месяц домовой\DSCN221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1772816"/>
            <a:ext cx="2905287" cy="2177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23528" y="2348880"/>
            <a:ext cx="29523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Мы являемся сами спонсорами проекта. Во внеурочное время занимаемся в клубе «</a:t>
            </a:r>
            <a:r>
              <a:rPr lang="ru-RU" dirty="0" err="1" smtClean="0"/>
              <a:t>Домовёнок</a:t>
            </a:r>
            <a:r>
              <a:rPr lang="ru-RU" dirty="0" smtClean="0"/>
              <a:t>».</a:t>
            </a:r>
          </a:p>
          <a:p>
            <a:pPr algn="ctr"/>
            <a:r>
              <a:rPr lang="ru-RU" dirty="0" smtClean="0"/>
              <a:t>Изготавливаем продукцию и реализуем на ярмарках.</a:t>
            </a:r>
            <a:endParaRPr lang="ru-RU" dirty="0"/>
          </a:p>
        </p:txBody>
      </p:sp>
      <p:pic>
        <p:nvPicPr>
          <p:cNvPr id="12" name="Рисунок 11" descr="E:\фото урок домовёнок зоотая осень 2017г\DSCN2941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771800" y="3933056"/>
            <a:ext cx="3096344" cy="250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E:\фото урок домовёнок зоотая осень 2017г\DSCN2940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580112" y="3140968"/>
            <a:ext cx="3112889" cy="1946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5868144" y="5085184"/>
            <a:ext cx="32758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Мастер-класс «В гостях у </a:t>
            </a:r>
            <a:r>
              <a:rPr lang="ru-RU" sz="1400" dirty="0" err="1" smtClean="0"/>
              <a:t>Домовёнка</a:t>
            </a:r>
            <a:r>
              <a:rPr lang="ru-RU" sz="1400" dirty="0" smtClean="0"/>
              <a:t>» - семинар на базе МАОУ «</a:t>
            </a:r>
            <a:r>
              <a:rPr lang="ru-RU" sz="1400" dirty="0" err="1" smtClean="0"/>
              <a:t>Баянгольская</a:t>
            </a:r>
            <a:r>
              <a:rPr lang="ru-RU" sz="1400" dirty="0" smtClean="0"/>
              <a:t> СОШ»</a:t>
            </a:r>
            <a:endParaRPr lang="ru-RU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5805264"/>
            <a:ext cx="7488832" cy="504056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7030A0"/>
                </a:solidFill>
              </a:rPr>
              <a:t>Ведущая проекта: </a:t>
            </a:r>
            <a:r>
              <a:rPr lang="ru-RU" sz="1800" dirty="0" smtClean="0">
                <a:solidFill>
                  <a:srgbClr val="FF0000"/>
                </a:solidFill>
              </a:rPr>
              <a:t>Воронина София, ученица 4 класса.</a:t>
            </a:r>
            <a:endParaRPr lang="ru-RU" sz="18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F:\Семинар фото И.А.Крыов\DSCN298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548680"/>
            <a:ext cx="6912768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64807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Выступление теоретиков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F:\Семинар фото И.А.Крыов\DSCN298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412776"/>
            <a:ext cx="403244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Семинар фото И.А.Крыов\DSCN298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412776"/>
            <a:ext cx="417646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39552" y="5085184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Теоретик</a:t>
            </a:r>
            <a:r>
              <a:rPr lang="ru-RU" dirty="0" smtClean="0">
                <a:solidFill>
                  <a:srgbClr val="FF0000"/>
                </a:solidFill>
              </a:rPr>
              <a:t>: </a:t>
            </a:r>
            <a:r>
              <a:rPr lang="ru-RU" dirty="0" err="1" smtClean="0">
                <a:solidFill>
                  <a:srgbClr val="FF0000"/>
                </a:solidFill>
              </a:rPr>
              <a:t>Будаева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Даяна</a:t>
            </a:r>
            <a:r>
              <a:rPr lang="ru-RU" dirty="0" smtClean="0">
                <a:solidFill>
                  <a:srgbClr val="FF0000"/>
                </a:solidFill>
              </a:rPr>
              <a:t>, ученица 4 класса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6016" y="5085184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Теоретик</a:t>
            </a:r>
            <a:r>
              <a:rPr lang="ru-RU" dirty="0" smtClean="0">
                <a:solidFill>
                  <a:srgbClr val="FF0000"/>
                </a:solidFill>
              </a:rPr>
              <a:t>: </a:t>
            </a:r>
            <a:r>
              <a:rPr lang="ru-RU" dirty="0" err="1" smtClean="0">
                <a:solidFill>
                  <a:srgbClr val="FF0000"/>
                </a:solidFill>
              </a:rPr>
              <a:t>Благушина</a:t>
            </a:r>
            <a:r>
              <a:rPr lang="ru-RU" dirty="0" smtClean="0">
                <a:solidFill>
                  <a:srgbClr val="FF0000"/>
                </a:solidFill>
              </a:rPr>
              <a:t> Надежда, ученица 4 класса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" name="Picture 5" descr="MCj0410787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 flipH="1">
            <a:off x="7308304" y="5468937"/>
            <a:ext cx="1547812" cy="13890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85800" y="404665"/>
            <a:ext cx="7772400" cy="648071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Выступление биографов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Рисунок 2" descr="F:\Семинар фото И.А.Крыов\DSCN298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1052736"/>
            <a:ext cx="7272808" cy="446449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одзаголовок 2"/>
          <p:cNvSpPr txBox="1">
            <a:spLocks/>
          </p:cNvSpPr>
          <p:nvPr/>
        </p:nvSpPr>
        <p:spPr>
          <a:xfrm>
            <a:off x="611560" y="5805264"/>
            <a:ext cx="7488832" cy="5040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ru-RU" dirty="0" smtClean="0">
                <a:solidFill>
                  <a:srgbClr val="7030A0"/>
                </a:solidFill>
              </a:rPr>
              <a:t>Биографы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Лыгденова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Сарана, </a:t>
            </a:r>
            <a:r>
              <a:rPr kumimoji="0" lang="ru-RU" sz="1800" b="0" i="0" u="none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Цыденова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Арюна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10" descr="MCj040464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596336" y="5373216"/>
            <a:ext cx="1209675" cy="1054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85800" y="404665"/>
            <a:ext cx="7772400" cy="648071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Выступление актёров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4" descr="F:\Семинар фото И.А.Крыов\DSCN298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052736"/>
            <a:ext cx="4608512" cy="3960440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Семинар фото И.А.Крыов\DSCN298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1916832"/>
            <a:ext cx="4435202" cy="4680520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67544" y="5157192"/>
            <a:ext cx="3816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Выразительное чтение басни: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Воронина София,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Жаркой Кристина.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" name="Picture 6" descr="MCj0280537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7164288" y="548680"/>
            <a:ext cx="1692275" cy="15700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MCj02390290000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88913"/>
            <a:ext cx="1333500" cy="1052512"/>
          </a:xfrm>
          <a:noFill/>
        </p:spPr>
      </p:pic>
      <p:sp>
        <p:nvSpPr>
          <p:cNvPr id="12" name="Прямоугольник 11"/>
          <p:cNvSpPr/>
          <p:nvPr/>
        </p:nvSpPr>
        <p:spPr>
          <a:xfrm>
            <a:off x="1547664" y="188640"/>
            <a:ext cx="6840760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Презентация книги</a:t>
            </a:r>
          </a:p>
        </p:txBody>
      </p:sp>
      <p:pic>
        <p:nvPicPr>
          <p:cNvPr id="6" name="Рисунок 5" descr="F:\Семинар фото И.А.Крыов\DSCN299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980728"/>
            <a:ext cx="3185389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:\Семинар фото И.А.Крыов\DSCN299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43808" y="1412776"/>
            <a:ext cx="3055615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F:\Семинар фото И.А.Крыов\DSCN2992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92080" y="3212976"/>
            <a:ext cx="3638550" cy="2727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11560" y="4149080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Продукт проекта: </a:t>
            </a:r>
            <a:r>
              <a:rPr lang="ru-RU" dirty="0" smtClean="0">
                <a:solidFill>
                  <a:srgbClr val="FF0000"/>
                </a:solidFill>
              </a:rPr>
              <a:t>книга для школьной библиотеки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" name="Рисунок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4725144"/>
            <a:ext cx="2232248" cy="1713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88641"/>
            <a:ext cx="8064896" cy="576064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Выступление актёров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4" descr="C:\Users\User\Desktop\всё\для учителя\Семинар фото И.А.Крыов\DSCN299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3212976"/>
            <a:ext cx="345638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Desktop\всё\для учителя\Семинар фото И.А.Крыов\DSCN299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3968" y="1700808"/>
            <a:ext cx="453650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5003800" y="5013176"/>
            <a:ext cx="3600647" cy="150810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400" dirty="0"/>
              <a:t>Действующие лица</a:t>
            </a:r>
            <a:r>
              <a:rPr lang="ru-RU" sz="1400" dirty="0" smtClean="0"/>
              <a:t>:</a:t>
            </a:r>
            <a:endParaRPr lang="ru-RU" sz="1400" dirty="0"/>
          </a:p>
          <a:p>
            <a:pPr>
              <a:buFont typeface="Arial" charset="0"/>
              <a:buChar char="•"/>
            </a:pPr>
            <a:r>
              <a:rPr lang="ru-RU" sz="1400" dirty="0"/>
              <a:t> Автор: </a:t>
            </a:r>
            <a:r>
              <a:rPr lang="ru-RU" sz="1400" dirty="0" err="1"/>
              <a:t>Лыгденова</a:t>
            </a:r>
            <a:r>
              <a:rPr lang="ru-RU" sz="1400" dirty="0"/>
              <a:t> </a:t>
            </a:r>
            <a:r>
              <a:rPr lang="ru-RU" sz="1400" dirty="0" smtClean="0"/>
              <a:t>Сарана</a:t>
            </a:r>
            <a:endParaRPr lang="ru-RU" sz="1400" dirty="0"/>
          </a:p>
          <a:p>
            <a:pPr>
              <a:buFont typeface="Arial" charset="0"/>
              <a:buChar char="•"/>
            </a:pPr>
            <a:r>
              <a:rPr lang="ru-RU" sz="1400" dirty="0"/>
              <a:t>Обезьяна: Леонова </a:t>
            </a:r>
            <a:r>
              <a:rPr lang="ru-RU" sz="1400" dirty="0" smtClean="0"/>
              <a:t>Анастасия</a:t>
            </a:r>
            <a:endParaRPr lang="ru-RU" sz="1400" dirty="0"/>
          </a:p>
          <a:p>
            <a:pPr>
              <a:buFont typeface="Arial" charset="0"/>
              <a:buChar char="•"/>
            </a:pPr>
            <a:r>
              <a:rPr lang="ru-RU" sz="1400" dirty="0" err="1"/>
              <a:t>Мишенька</a:t>
            </a:r>
            <a:r>
              <a:rPr lang="ru-RU" sz="1400" dirty="0"/>
              <a:t>: Цыренов </a:t>
            </a:r>
            <a:r>
              <a:rPr lang="ru-RU" sz="1400" dirty="0" err="1"/>
              <a:t>Баир</a:t>
            </a:r>
            <a:endParaRPr lang="ru-RU" sz="1400" dirty="0"/>
          </a:p>
          <a:p>
            <a:pPr>
              <a:buFont typeface="Arial" charset="0"/>
              <a:buChar char="•"/>
            </a:pPr>
            <a:endParaRPr lang="ru-RU" dirty="0"/>
          </a:p>
          <a:p>
            <a:pPr>
              <a:buFont typeface="Arial" charset="0"/>
              <a:buChar char="•"/>
            </a:pP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5949280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Инсценировка басни </a:t>
            </a:r>
            <a:r>
              <a:rPr lang="ru-RU" dirty="0" smtClean="0">
                <a:solidFill>
                  <a:srgbClr val="FF0000"/>
                </a:solidFill>
              </a:rPr>
              <a:t>«Зеркало и Обезьяна»</a:t>
            </a:r>
          </a:p>
        </p:txBody>
      </p:sp>
      <p:pic>
        <p:nvPicPr>
          <p:cNvPr id="9" name="Рисунок 8" descr="F:\Семинар фото И.А.Крыов\DSCN299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31640" y="764704"/>
            <a:ext cx="3635499" cy="277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MCj0280537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7451725" y="0"/>
            <a:ext cx="1692275" cy="15700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:\Семинар фото И.А.Крыов\DSCN299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908720"/>
            <a:ext cx="374441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Семинар фото И.А.Крыов\DSCN299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3789040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51520" y="404665"/>
            <a:ext cx="8352928" cy="432047"/>
          </a:xfrm>
          <a:prstGeom prst="rect">
            <a:avLst/>
          </a:prstGeom>
        </p:spPr>
        <p:txBody>
          <a:bodyPr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Выступление актёров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Рисунок 6" descr="F:\Семинар фото И.А.Крыов\DSCN2997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91880" y="1268760"/>
            <a:ext cx="367240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899592" y="5157192"/>
            <a:ext cx="41044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Действующие лица</a:t>
            </a: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:</a:t>
            </a:r>
            <a:endParaRPr lang="ru-RU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Автор – </a:t>
            </a:r>
            <a:r>
              <a:rPr lang="ru-RU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Зугдуров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Вячеслав</a:t>
            </a:r>
          </a:p>
          <a:p>
            <a:pPr algn="ctr">
              <a:defRPr/>
            </a:pPr>
            <a:r>
              <a:rPr lang="ru-RU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Жужу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– Воронина София</a:t>
            </a:r>
          </a:p>
          <a:p>
            <a:pPr algn="ctr">
              <a:defRPr/>
            </a:pPr>
            <a:r>
              <a:rPr lang="ru-RU" sz="1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Барбос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– Гончаров Артём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4653136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Инсценировка басни </a:t>
            </a:r>
            <a:r>
              <a:rPr lang="ru-RU" dirty="0" smtClean="0">
                <a:solidFill>
                  <a:srgbClr val="FF0000"/>
                </a:solidFill>
              </a:rPr>
              <a:t>«Две собаки»</a:t>
            </a:r>
          </a:p>
        </p:txBody>
      </p:sp>
      <p:pic>
        <p:nvPicPr>
          <p:cNvPr id="10" name="Picture 6" descr="MCj0280537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7466001" y="260648"/>
            <a:ext cx="1677999" cy="1556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:\Семинар фото И.А.Крыов\DSCN299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548680"/>
            <a:ext cx="2821112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F:\Семинар фото И.А.Крыов\DSCN300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59832" y="836712"/>
            <a:ext cx="3409950" cy="255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User\Desktop\всё\для учителя\Семинар фото И.А.Крыов\DSCN300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1484784"/>
            <a:ext cx="288032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827585" y="270892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Песня Стрекозы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91881" y="3356992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Танец бабочек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3" name="Рисунок 12" descr="C:\Users\User\Desktop\всё\для учителя\Семинар фото И.А.Крыов\DSCN3003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28184" y="3356992"/>
            <a:ext cx="2657475" cy="1991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User\Desktop\всё\для учителя\Семинар фото И.А.Крыов\DSCN3004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5536" y="3068960"/>
            <a:ext cx="2895600" cy="2170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7544" y="188640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Инсценировка басни </a:t>
            </a:r>
            <a:r>
              <a:rPr lang="ru-RU" b="1" dirty="0" smtClean="0">
                <a:solidFill>
                  <a:srgbClr val="FF0000"/>
                </a:solidFill>
              </a:rPr>
              <a:t>«Стрекоза и Муравей»</a:t>
            </a:r>
            <a:endParaRPr lang="ru-RU" b="1" dirty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(мини-спектакль)</a:t>
            </a:r>
          </a:p>
        </p:txBody>
      </p:sp>
      <p:pic>
        <p:nvPicPr>
          <p:cNvPr id="16" name="Рисунок 15" descr="C:\Users\User\Desktop\всё\для учителя\Семинар фото И.А.Крыов\DSCN3005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483768" y="3861048"/>
            <a:ext cx="2654500" cy="1989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Users\User\Desktop\всё\для учителя\Семинар фото И.А.Крыов\DSCN3007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283968" y="4725144"/>
            <a:ext cx="2647950" cy="1984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6" descr="MCj02805370000[1]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>
          <a:xfrm>
            <a:off x="7451725" y="5287963"/>
            <a:ext cx="1692275" cy="15700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169</TotalTime>
  <Words>245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Слайд 1</vt:lpstr>
      <vt:lpstr>Слайд 2</vt:lpstr>
      <vt:lpstr>Выступление теоретиков</vt:lpstr>
      <vt:lpstr>Слайд 4</vt:lpstr>
      <vt:lpstr>Слайд 5</vt:lpstr>
      <vt:lpstr>Слайд 6</vt:lpstr>
      <vt:lpstr>Слайд 7</vt:lpstr>
      <vt:lpstr>Слайд 8</vt:lpstr>
      <vt:lpstr>Слайд 9</vt:lpstr>
      <vt:lpstr>  </vt:lpstr>
      <vt:lpstr>Представление проекта в МБОУ «Мылинская СОШ»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19</cp:revision>
  <dcterms:created xsi:type="dcterms:W3CDTF">2018-12-07T18:04:53Z</dcterms:created>
  <dcterms:modified xsi:type="dcterms:W3CDTF">2020-12-01T07:46:57Z</dcterms:modified>
</cp:coreProperties>
</file>