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2" r:id="rId7"/>
    <p:sldId id="261" r:id="rId8"/>
    <p:sldId id="266" r:id="rId9"/>
    <p:sldId id="271" r:id="rId10"/>
    <p:sldId id="270" r:id="rId11"/>
    <p:sldId id="274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4265" autoAdjust="0"/>
  </p:normalViewPr>
  <p:slideViewPr>
    <p:cSldViewPr>
      <p:cViewPr>
        <p:scale>
          <a:sx n="100" d="100"/>
          <a:sy n="100" d="100"/>
        </p:scale>
        <p:origin x="-636" y="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87CAD-096D-4D9E-9D95-962D1E89E68B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A5CC0-E22A-45BF-96A8-BE87A42B4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Профилактика  речевых нарушений у детей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раннего и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младшего дошкольного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возраста».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8" name="Picture 2" descr="https://t3.ftcdn.net/jpg/00/05/91/06/500_F_5910618_vroB0DUxC9jmL57t3CMLFYXrVci8au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476250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76375" y="476671"/>
            <a:ext cx="6842125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2" y="234861"/>
            <a:ext cx="8784976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на развитие слухового внимания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образ предмета, издающего звук, был более полным и ребенок мог догадаться о нем, предмет этот нужно рассматривать, трогать, брать в руки. С другой стороны так же полезно выполнять упражнения с закрытыми глазами, анализировать звуки только на слух, без опоры на зрение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Угадай, что звучит»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за ширмой звенит бубном, шуршит бумагой, звонит в колокольчик и предлагает ребенку отгадать, каким предметом произведен звук. Звуки должны быть ясными и контрастными.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Угадай, чей голос»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ребенок</a:t>
            </a:r>
            <a:r>
              <a:rPr kumimoji="0" lang="ru-RU" sz="1400" b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отворачивается </a:t>
            </a: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другие по –очереди зовут его по имени.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должен угадать, кто его позвал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«Узнай музыкальный инструмент»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показывает как звучат музыкальные инструменты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(бубен, дудочка, колокольчик, погремушка).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то же самое только за ширмой. Дети угадывают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развитие фонематического слуха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Узнать звучание барабана среди других музыкальных инструментов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Пение птичек громко и тихо. Когда звучит громкое пение, дети машут руками(летают),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тихое – приседают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«Три медведя».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Меняя высоту голоса, попросить малыша отгадать,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говорит: Михайло Иванович (низкий голос), Настасья Петровна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(голос средней высоты) или Мишутка (высокий голос). Если ребенок затрудняется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назвать персонаж по имени, пусть покажет изображение на картинке.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«Найди пару».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Приготовить несколько пар коробочек или баночек, наполненных разными наполнителями, например 2 коробки с крупой, 2 коробки со скрепками, 2 коробки с мелкими камушками, 2 коробки с пуговицами и т. д. Один набор коробок у вас, второй — у ребенка. Потрясите коробочкой, чтобы ребенок послушал, как она звучит. Затем он ищет в своем комплекте коробочку с таким же звучанием.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s://i.pinimg.com/736x/17/2c/74/172c74f35536e2e0d80a64f6b02b2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060848"/>
            <a:ext cx="1872208" cy="3827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36912"/>
            <a:ext cx="8229600" cy="293522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95536" y="632545"/>
            <a:ext cx="842493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Таким образом в процессе совместной деятельности (во всех режимных моментах, в течение всего дня) у воспитанников развивается артикуляционная и мелкая моторика, просодическая сторона речи (дыхание, голос, дикция), слуховое восприятие, внимание, память, формируются фонематическое восприятие, то есть создается база для успешного овладения родным языком.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Вовлечение родителей в работу профилактике звукопроизношения, их заинтересованное участие в коррекционно-педагогическом процессе также является неотъемлемой частью для развития их собственного ребенка.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Как известно, любое нарушение легче предупредить, чем исправить. Своевременное оказание помощи детям младшего дошкольного возраста по перечисленным выше направлениям имеет большое профилактическое значение и способствует уменьшению количества детей с речевыми нарушениями.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r>
              <a:rPr lang="ru-RU" sz="1400" dirty="0" smtClean="0"/>
              <a:t> </a:t>
            </a:r>
          </a:p>
        </p:txBody>
      </p:sp>
      <p:pic>
        <p:nvPicPr>
          <p:cNvPr id="30722" name="Picture 2" descr="http://www.makaobora.co.ke/bora/wp-content/uploads/2018/07/Baby-Bo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01008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764704"/>
            <a:ext cx="865961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Желаем вам успехов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и приятных минут общения с детьми!</a:t>
            </a:r>
          </a:p>
          <a:p>
            <a:pPr algn="ctr"/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50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https://i.pinimg.com/736x/37/ac/ea/37aceaa5e7b8391347f6022ad71eef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420888"/>
            <a:ext cx="2448272" cy="4078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36912"/>
            <a:ext cx="8229600" cy="293522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76375" y="476671"/>
            <a:ext cx="6842125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ОСНОВНЫЕ ПРИЧИНЫ ПАТОЛОГИИ ДЕТСКОЙ РЕЧИ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71600" y="2004154"/>
            <a:ext cx="741682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buFontTx/>
              <a:buChar char="•"/>
              <a:tabLst>
                <a:tab pos="2286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Различная внутриутробная патология. </a:t>
            </a:r>
          </a:p>
          <a:p>
            <a:pPr algn="just">
              <a:tabLst>
                <a:tab pos="228600" algn="l"/>
              </a:tabLs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2286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Родовая травма и асфиксия (недостаточность кислородного снабжения мозга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вследствие нарушения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дыхания) во время родов, которые приводят к внутренним кровоизлияниям.</a:t>
            </a:r>
          </a:p>
          <a:p>
            <a:pPr algn="just">
              <a:tabLst>
                <a:tab pos="228600" algn="l"/>
              </a:tabLs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2286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Различные заболевания в первые годы жизни ребёнка.</a:t>
            </a:r>
          </a:p>
          <a:p>
            <a:pPr algn="just">
              <a:tabLst>
                <a:tab pos="228600" algn="l"/>
              </a:tabLs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2286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Травмы черепа, сопровождающиеся сотрясением мозга.</a:t>
            </a:r>
          </a:p>
          <a:p>
            <a:pPr algn="just">
              <a:tabLst>
                <a:tab pos="228600" algn="l"/>
              </a:tabLs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2286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Наследственные факторы.</a:t>
            </a:r>
          </a:p>
          <a:p>
            <a:pPr algn="just">
              <a:tabLst>
                <a:tab pos="228600" algn="l"/>
              </a:tabLst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tabLst>
                <a:tab pos="228600" algn="l"/>
              </a:tabLst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Неблагоприятные социально – бытовые условия.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43240" y="2996952"/>
            <a:ext cx="314327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Звуковая культура речи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43808" y="4509120"/>
            <a:ext cx="266429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упражнения на развитие понимания речи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1268760"/>
            <a:ext cx="3143272" cy="11430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правильного дыхания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4128" y="4509120"/>
            <a:ext cx="2999826" cy="12150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упражнения на развитие слухового внимания, фонематического восприятия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1196752"/>
            <a:ext cx="3357586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направленные на развитие мелкой и общей моторики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(Пальчиковые и жестовые игры,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кинезеологические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упражнения) </a:t>
            </a:r>
          </a:p>
        </p:txBody>
      </p:sp>
      <p:cxnSp>
        <p:nvCxnSpPr>
          <p:cNvPr id="10" name="Прямая со стрелкой 9"/>
          <p:cNvCxnSpPr>
            <a:stCxn id="4" idx="0"/>
            <a:endCxn id="8" idx="2"/>
          </p:cNvCxnSpPr>
          <p:nvPr/>
        </p:nvCxnSpPr>
        <p:spPr>
          <a:xfrm flipH="1" flipV="1">
            <a:off x="2146337" y="2564904"/>
            <a:ext cx="2568539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0"/>
            <a:endCxn id="6" idx="2"/>
          </p:cNvCxnSpPr>
          <p:nvPr/>
        </p:nvCxnSpPr>
        <p:spPr>
          <a:xfrm flipV="1">
            <a:off x="4714876" y="2411768"/>
            <a:ext cx="2364864" cy="585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2"/>
          </p:cNvCxnSpPr>
          <p:nvPr/>
        </p:nvCxnSpPr>
        <p:spPr>
          <a:xfrm flipH="1">
            <a:off x="2123729" y="3717032"/>
            <a:ext cx="2591147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72000" y="3717032"/>
            <a:ext cx="2509165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39552" y="18864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РАБОТЫ ПО ПРОФИЛАКТИКЕ РЕЧЕВЫХ НАРУШЕНИЙ ПРОВОДИМАЯ В НАШЕЙ ГРУППЕ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4139952" y="3789040"/>
            <a:ext cx="502916" cy="7920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403920" y="4517504"/>
            <a:ext cx="2223864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Oksana\Рабочий стол\для Курсов\фото\P10005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89040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544" y="1052736"/>
            <a:ext cx="83529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   на    развитие    тактильного    восприятия:   </a:t>
            </a:r>
          </a:p>
          <a:p>
            <a:pPr marL="82296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«Гладкий -шершавый»; «Найди такой же на ощупь»; «Чудесный мешочек» (ребенок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опускает руку в мешочек со знакомыми предметами или игрушками и на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ощупь определяет, что это); «Горячее — холодное»; «Мокрое — сухое», «Пальчиковый бассейн».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водой и песком.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  с   нанизыванием:   </a:t>
            </a:r>
          </a:p>
          <a:p>
            <a:pPr marL="82296" indent="0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«Собери   бусы»,   «Собери   пирамидку»,  «Шнуровки»,</a:t>
            </a:r>
          </a:p>
          <a:p>
            <a:pPr marL="82296" indent="0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«Сушим   одежду» (прищепки)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пластилином.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бумагой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«Снежинки» (1-й вариант — нарвать бумагу на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мелкие кусочки; 2-й вариант — скатать шарики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бумаги); «Складывание из бумаги».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Фольклорные  пальчиковые  игры:  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«Сорока-ворона»,   «Ладушки»,</a:t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«Этот пальчик...».</a:t>
            </a: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выкладывание: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«Составление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целого из частей» - разрезные картинки (2—4 части),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кубики, мозаика.</a:t>
            </a:r>
          </a:p>
          <a:p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260648"/>
            <a:ext cx="7920880" cy="72008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Игры, развивающие мелкую моторику: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 жестовые игры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Кинезеологические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Это – универсальный метод развития умственных способностей через определенные двигательные упражнения. Именно эти упражнения позволяют улучшить работу головного мозга, тем самым улучшить память, внимание, речь, пространственные представления, мелкую и крупную моторику, снизить утомляемость.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4525963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  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 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«Кольцо»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поочередно перебирать пальцы рук, соединяя в кольцо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   с большим пальцем последовательно указательный, средний и т.д.</a:t>
            </a:r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>
              <a:buNone/>
            </a:pPr>
            <a:endParaRPr lang="ru-RU" sz="1400" i="1" dirty="0" smtClean="0"/>
          </a:p>
          <a:p>
            <a:pPr marL="0">
              <a:spcBef>
                <a:spcPts val="0"/>
              </a:spcBef>
              <a:buNone/>
            </a:pPr>
            <a:endParaRPr lang="ru-RU" sz="1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«Ладушки-оладушки»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правая рука лежит ладонью вниз,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а левая – ладонью вверх; одновременная смена позиции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со словами: «Мы играли в ладушки – жарили оладушки, </a:t>
            </a:r>
          </a:p>
          <a:p>
            <a:pPr marL="0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так пожарим, повернем и опять играть начнем»</a:t>
            </a:r>
          </a:p>
          <a:p>
            <a:pPr marL="0">
              <a:spcBef>
                <a:spcPts val="0"/>
              </a:spcBef>
              <a:buNone/>
            </a:pP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ped-kopilka.ru/upload/blogs/16689_90b721cc216d3ada927478bb6f1dcffb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48880"/>
            <a:ext cx="28083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ped-kopilka.ru/upload/blogs/16689_695d41f52f583e286ad38abc07b7f8aa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05064"/>
            <a:ext cx="2962275" cy="2222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Documents and Settings\Oksana\Рабочий стол\для Курсов\фото\P1000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405"/>
          <a:stretch>
            <a:fillRect/>
          </a:stretch>
        </p:blipFill>
        <p:spPr bwMode="auto">
          <a:xfrm>
            <a:off x="611560" y="3429000"/>
            <a:ext cx="3384376" cy="3188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C:\Documents and Settings\Oksana\Рабочий стол\для Курсов\фото\P1000579.JPG"/>
          <p:cNvPicPr>
            <a:picLocks noChangeAspect="1" noChangeArrowheads="1"/>
          </p:cNvPicPr>
          <p:nvPr/>
        </p:nvPicPr>
        <p:blipFill>
          <a:blip r:embed="rId3" cstate="print"/>
          <a:srcRect l="6201" r="20628" b="22278"/>
          <a:stretch>
            <a:fillRect/>
          </a:stretch>
        </p:blipFill>
        <p:spPr bwMode="auto">
          <a:xfrm>
            <a:off x="4786314" y="3357562"/>
            <a:ext cx="421484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1052737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Следует уделять немалое внимание развитию речевого дыхания у детей, так как неправильное речевое дыхание нередко является причиной ряда речевых нарушений. Например, нарушения плавности речи (речь на вдохе); затуханию голоса в конце фраз; ускорению темпа речи, нечеткого произношения слов (проглатывание окончаний); позднего или неправильного освоения некоторых звуков и т.д.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Полезно ежедневно выполнять с детьми дыхательные упражнения и игры.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Дуть на легкие ватные шарики, бумажные разноцветные полоски, играть на дудочке, дуть на привязанные к ниточке бумажных бабочек,  сдувать со стола, с ладошки  бумажные снежинки, выдувать мыльные пузыри и т.д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694195" cy="3900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4048" y="1196752"/>
            <a:ext cx="38884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специальные упражнения, направленные на укрепление мышц, развитие силы и подвижности органов, участвующих в речевом процессе. 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cdn-images-1.medium.com/max/1200/1*38QD8tbJ8z7Q4WyI9VC6Q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743095"/>
            <a:ext cx="2771800" cy="4114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200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и упражнения на развитие понимания речи, слухового внимания, фонематического восприятия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76375" y="476671"/>
            <a:ext cx="6842125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1"/>
            <a:ext cx="84249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формирования звуковой стороны речи ребенок учится правильно произносить звуки родного языка, четко и внятно воспроизводить слова и фразы, говорить достаточно громко, в нормальном темпе, употреблять интонационные средства выразительности. Эти умения формируются только на основе хорошо развитого слухового восприятия (умения слышать и слушать речь окружающих). Поэтому очень важно учить ребенка, прислушиваться к окружающим его звукам, отличать на слух разные звуки (неречевые и речевые).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banner2.kisspng.com/20180804/iyu/kisspng-the-boss-baby-big-boss-baby-portable-network-graph-5b6647904165c6.48593368153342964826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24944"/>
            <a:ext cx="3779912" cy="3611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636912"/>
            <a:ext cx="8229600" cy="293522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476375" y="476671"/>
            <a:ext cx="6842125" cy="8640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42493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по развитию понимания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Назвать предметы одежды по картинкам и без них.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Назвать предметы и явления: вода, земля, солнце, трава, цветы, дом, машины. Развивать ощущения с использованием поверхностей(сухие, мокрые) – используются миски с теплой водой. 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пассивного и активного глагольного словаря, состоящего из названий действий: спит, ест, стоит, идет, бежит, прыгает, играет, гуляет, убирает, чистит, умывается, купается, одевается, говорит, рисует, везет, подает. Дети показывают эти действия на картинках, называют их и выполняют, определяют по имитации, кто что делает. 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Различать понятия «большой – маленький», используя знакомые игрушки. 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Понятия «громко – тихо» .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узнавать игрушки по их описанию (у нее пушистый хвост,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мягкая шерсть, длинные усы; у нее есть крылья, клюв, две лапки, тело покрыто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перьями; он круглый, красный, пластмассовый). </a:t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pinimg.com/736x/82/60/c3/8260c358617564297ca30c4dbbef7c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780928"/>
            <a:ext cx="2217318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B0F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425</Words>
  <Application>Microsoft Office PowerPoint</Application>
  <PresentationFormat>Экран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«Профилактика  речевых нарушений у детей раннего и  младшего дошкольного возраста». </vt:lpstr>
      <vt:lpstr> </vt:lpstr>
      <vt:lpstr>Слайд 3</vt:lpstr>
      <vt:lpstr>Слайд 4</vt:lpstr>
      <vt:lpstr>  Кинезеологические упражнения   Это – универсальный метод развития умственных способностей через определенные двигательные упражнения. Именно эти упражнения позволяют улучшить работу головного мозга, тем самым улучшить память, внимание, речь, пространственные представления, мелкую и крупную моторику, снизить утомляемость.   </vt:lpstr>
      <vt:lpstr>Дыхательные упражнения</vt:lpstr>
      <vt:lpstr>Артикуляционная гимнастика </vt:lpstr>
      <vt:lpstr>Игры и упражнения на развитие понимания речи, слухового внимания, фонематического восприятия</vt:lpstr>
      <vt:lpstr> </vt:lpstr>
      <vt:lpstr>Слайд 10</vt:lpstr>
      <vt:lpstr> </vt:lpstr>
      <vt:lpstr>Слайд 12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«Профилактика  речевых нарушений у детей раннего возраста».</dc:title>
  <dc:creator>www.PHILka.RU</dc:creator>
  <cp:lastModifiedBy>Инна</cp:lastModifiedBy>
  <cp:revision>23</cp:revision>
  <dcterms:created xsi:type="dcterms:W3CDTF">2014-06-26T19:32:17Z</dcterms:created>
  <dcterms:modified xsi:type="dcterms:W3CDTF">2020-11-15T14:45:48Z</dcterms:modified>
</cp:coreProperties>
</file>