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544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103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453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53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05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224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08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386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07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11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447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484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66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10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6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963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060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AE05FA5-BE0B-4EF1-B1C9-4381F02439C7}" type="datetimeFigureOut">
              <a:rPr lang="ru-RU" smtClean="0"/>
              <a:t>13.10.2020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0AAE37B-D777-4453-9560-BC5AAB7F2D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2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Прыжки в длину с разбега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32070" y="4562947"/>
            <a:ext cx="3612333" cy="105020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/>
              <a:t>Выполнил ученик 4В класса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Постников</a:t>
            </a:r>
            <a:r>
              <a:rPr lang="en-US" dirty="0" smtClean="0"/>
              <a:t> </a:t>
            </a:r>
            <a:r>
              <a:rPr lang="ru-RU" dirty="0" smtClean="0"/>
              <a:t>Александр</a:t>
            </a:r>
          </a:p>
          <a:p>
            <a:pPr algn="l"/>
            <a:r>
              <a:rPr lang="ru-RU" dirty="0"/>
              <a:t>Учитель</a:t>
            </a:r>
            <a:r>
              <a:rPr lang="en-US" dirty="0"/>
              <a:t>: </a:t>
            </a:r>
            <a:r>
              <a:rPr lang="ru-RU" dirty="0" err="1"/>
              <a:t>Лосинская</a:t>
            </a:r>
            <a:r>
              <a:rPr lang="ru-RU" dirty="0"/>
              <a:t> Татьяна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val="34802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Прыжки в длину с разбега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Прыжки в длину с разбега это легкоатлетическая дисциплина, она относиться к горизонтальным прыжкам.</a:t>
            </a:r>
          </a:p>
          <a:p>
            <a:r>
              <a:rPr lang="ru-RU" dirty="0" smtClean="0"/>
              <a:t>Для прыжка в длину важны прыгучесть и спринтерские качества.</a:t>
            </a:r>
          </a:p>
          <a:p>
            <a:r>
              <a:rPr lang="ru-RU" dirty="0"/>
              <a:t>Задача </a:t>
            </a:r>
            <a:r>
              <a:rPr lang="ru-RU" dirty="0" smtClean="0"/>
              <a:t>спортсмена</a:t>
            </a:r>
            <a:r>
              <a:rPr lang="ru-RU" dirty="0"/>
              <a:t> — достигнуть наибольшей горизонтальной длины прыжка с </a:t>
            </a:r>
            <a:r>
              <a:rPr lang="ru-RU" dirty="0" smtClean="0"/>
              <a:t>разбега.</a:t>
            </a:r>
            <a:endParaRPr lang="ru-RU" dirty="0"/>
          </a:p>
          <a:p>
            <a:endParaRPr lang="ru-RU" dirty="0"/>
          </a:p>
        </p:txBody>
      </p:sp>
      <p:pic>
        <p:nvPicPr>
          <p:cNvPr id="2052" name="Picture 4" descr="Прыжки в длину с места. UNREAL!!! — nikoskol на Scorum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559" y="3179763"/>
            <a:ext cx="4262719" cy="284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71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Правила</a:t>
            </a:r>
            <a:r>
              <a:rPr lang="ru-RU" b="1" dirty="0"/>
              <a:t> </a:t>
            </a:r>
            <a:r>
              <a:rPr lang="ru-RU" dirty="0"/>
              <a:t>соревнований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При выполнении прыжка </a:t>
            </a:r>
            <a:r>
              <a:rPr lang="ru-RU" dirty="0"/>
              <a:t>спортсмен </a:t>
            </a:r>
            <a:r>
              <a:rPr lang="ru-RU" dirty="0"/>
              <a:t>в </a:t>
            </a:r>
            <a:r>
              <a:rPr lang="ru-RU" dirty="0"/>
              <a:t>сначала совершает </a:t>
            </a:r>
            <a:r>
              <a:rPr lang="ru-RU" dirty="0"/>
              <a:t>разбег по дорожке, затем </a:t>
            </a:r>
            <a:r>
              <a:rPr lang="ru-RU" dirty="0"/>
              <a:t>отталкивается </a:t>
            </a:r>
            <a:r>
              <a:rPr lang="ru-RU" dirty="0"/>
              <a:t>одной ногой от специальной доски и </a:t>
            </a:r>
            <a:r>
              <a:rPr lang="ru-RU" dirty="0"/>
              <a:t>прыгает </a:t>
            </a:r>
            <a:r>
              <a:rPr lang="ru-RU" dirty="0"/>
              <a:t>в яму с песком.</a:t>
            </a:r>
          </a:p>
          <a:p>
            <a:r>
              <a:rPr lang="ru-RU" dirty="0"/>
              <a:t>Дальность прыжка рассчитывается как расстояние от специальной метки на доске отталкивания до начала лунки от приземления в песке.</a:t>
            </a:r>
          </a:p>
          <a:p>
            <a:endParaRPr lang="ru-RU" dirty="0"/>
          </a:p>
        </p:txBody>
      </p:sp>
      <p:pic>
        <p:nvPicPr>
          <p:cNvPr id="3076" name="Picture 4" descr="File:Planche d'appel saut en longueur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559" y="3179763"/>
            <a:ext cx="4262719" cy="284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6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</a:t>
            </a:r>
            <a:r>
              <a:rPr lang="ru-RU" dirty="0"/>
              <a:t>и </a:t>
            </a:r>
            <a:r>
              <a:rPr lang="ru-RU" dirty="0" smtClean="0"/>
              <a:t>стиль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У </a:t>
            </a:r>
            <a:r>
              <a:rPr lang="ru-RU" dirty="0" smtClean="0"/>
              <a:t>атлетов </a:t>
            </a:r>
            <a:r>
              <a:rPr lang="ru-RU" dirty="0"/>
              <a:t>мирового класса, начальная скорость при отталкивании от доски достигает 9,4—9,8 м/c. Оптимальным углом вылета </a:t>
            </a:r>
            <a:r>
              <a:rPr lang="ru-RU" dirty="0" smtClean="0"/>
              <a:t>спортсмена </a:t>
            </a:r>
            <a:r>
              <a:rPr lang="ru-RU" dirty="0"/>
              <a:t>к горизонту считается 20—22° и высота </a:t>
            </a:r>
            <a:r>
              <a:rPr lang="ru-RU" dirty="0" smtClean="0"/>
              <a:t>относительно </a:t>
            </a:r>
            <a:r>
              <a:rPr lang="ru-RU" dirty="0"/>
              <a:t>обычного положения при ходьбе — 50—70 см. Наивысшей скорости атлеты обычно достигают на последних трёх-четырёх шагах </a:t>
            </a:r>
            <a:r>
              <a:rPr lang="ru-RU" dirty="0" smtClean="0"/>
              <a:t>разбега.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Прыжок состоит из четырёх фаз: </a:t>
            </a:r>
            <a:r>
              <a:rPr lang="ru-RU" i="1" dirty="0"/>
              <a:t>разбега</a:t>
            </a:r>
            <a:r>
              <a:rPr lang="ru-RU" dirty="0"/>
              <a:t>, </a:t>
            </a:r>
            <a:r>
              <a:rPr lang="ru-RU" i="1" dirty="0"/>
              <a:t>отталкивания</a:t>
            </a:r>
            <a:r>
              <a:rPr lang="ru-RU" dirty="0"/>
              <a:t>, </a:t>
            </a:r>
            <a:r>
              <a:rPr lang="ru-RU" i="1" dirty="0"/>
              <a:t>полёта</a:t>
            </a:r>
            <a:r>
              <a:rPr lang="ru-RU" dirty="0"/>
              <a:t> и </a:t>
            </a:r>
            <a:r>
              <a:rPr lang="ru-RU" i="1" dirty="0"/>
              <a:t>приземления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8" name="Picture 2" descr="ГТО - Прыжки в длину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971" y="4176697"/>
            <a:ext cx="47625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56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История развития прыжков в </a:t>
            </a:r>
            <a:r>
              <a:rPr lang="ru-RU" dirty="0" smtClean="0"/>
              <a:t>длину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Впервые этот вид спорта появился в Древней Греции. Он входил в основной состав пентатлона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Известно</a:t>
            </a:r>
            <a:r>
              <a:rPr lang="ru-RU" dirty="0"/>
              <a:t>, что античные атлеты выполняли все упражнения с грузом в руках. Чаще всего довеском были небольшие гантели. Приземления производились на взрыхленную почву или песок.</a:t>
            </a:r>
            <a:endParaRPr lang="ru-RU" dirty="0"/>
          </a:p>
        </p:txBody>
      </p:sp>
      <p:pic>
        <p:nvPicPr>
          <p:cNvPr id="5122" name="Picture 2" descr="Прыжок в длину — Википедия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913" y="2898073"/>
            <a:ext cx="1865257" cy="327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74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Современная история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Официальные соревнования по этому виду спорта начали проводиться одновременно с появлением легкой атлетики</a:t>
            </a:r>
            <a:r>
              <a:rPr lang="ru-RU" dirty="0" smtClean="0"/>
              <a:t>.</a:t>
            </a:r>
          </a:p>
          <a:p>
            <a:r>
              <a:rPr lang="ru-RU" dirty="0"/>
              <a:t>А уже в 1860 году прыжки были включены в основную программу ежегодного турнира Оксфордского университета. На первых же соревнованиях был зарегистрирован рекорд, составлявший 5,95 м. На протяжении многих лет это достижение никому не удавалось побить.</a:t>
            </a:r>
            <a:endParaRPr lang="ru-RU" dirty="0"/>
          </a:p>
        </p:txBody>
      </p:sp>
      <p:pic>
        <p:nvPicPr>
          <p:cNvPr id="6148" name="Picture 4" descr="Прыжок в длину стилем «ножницы»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343" y="2419111"/>
            <a:ext cx="2139023" cy="360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92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Олимпийские игры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Прыжки в длину входили в программу античных олимпийских игр</a:t>
            </a:r>
          </a:p>
          <a:p>
            <a:r>
              <a:rPr lang="ru-RU" dirty="0" smtClean="0"/>
              <a:t>А потом их включили в программу современных олимпийских игр</a:t>
            </a:r>
            <a:endParaRPr lang="ru-RU" dirty="0"/>
          </a:p>
        </p:txBody>
      </p:sp>
      <p:pic>
        <p:nvPicPr>
          <p:cNvPr id="7174" name="Picture 6" descr="Обучение и тренировка в прыжках в длину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561" y="3179763"/>
            <a:ext cx="3786716" cy="284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16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российские звезды прыжков в длину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Женщины. Дарья Клишина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Дарья Клишина </a:t>
            </a:r>
            <a:r>
              <a:rPr lang="ru-RU" dirty="0"/>
              <a:t>— российская прыгунья в длину, серебряный призёр чемпионата мира 2017 года, двукратная чемпионка Европы в помещении, призёр чемпионата Европы 2014 года, чемпионка мира среди спортсменов до 17 лет 2007 года, чемпионка Европы среди юниоров 2009 года, чемпионка Европы среди молодёжи 2011 года.</a:t>
            </a:r>
            <a:endParaRPr lang="ru-RU" dirty="0"/>
          </a:p>
        </p:txBody>
      </p:sp>
      <p:pic>
        <p:nvPicPr>
          <p:cNvPr id="8196" name="Picture 4" descr="https://s5o.ru/storage/simple/ru/edt/22/19/21/80/rue415558a2bf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683" y="3179763"/>
            <a:ext cx="4416472" cy="284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9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российские звезды прыжков в длину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Мужчины. </a:t>
            </a:r>
            <a:r>
              <a:rPr lang="ru-RU" dirty="0"/>
              <a:t>Александр </a:t>
            </a:r>
            <a:r>
              <a:rPr lang="ru-RU" dirty="0" err="1" smtClean="0"/>
              <a:t>Меньков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Александр </a:t>
            </a:r>
            <a:r>
              <a:rPr lang="ru-RU" dirty="0" err="1" smtClean="0"/>
              <a:t>Меньков</a:t>
            </a:r>
            <a:r>
              <a:rPr lang="ru-RU" dirty="0" smtClean="0"/>
              <a:t> </a:t>
            </a:r>
            <a:r>
              <a:rPr lang="ru-RU" dirty="0"/>
              <a:t>— российский прыгун в длину. Чемпион мира 2013 года, бронзовый призёр чемпионата мира в помещении 2012 года, чемпион Европы в помещении 2013 года, чемпион Европы среди юниоров, чемпион Европы среди молодёжи. Действующий обладатель рекорда России в прыжке в длину.</a:t>
            </a:r>
            <a:endParaRPr lang="ru-RU" dirty="0"/>
          </a:p>
        </p:txBody>
      </p:sp>
      <p:pic>
        <p:nvPicPr>
          <p:cNvPr id="10242" name="Picture 2" descr="https://s5o.ru/storage/simple/ru/edt/42/38/39/52/rue9456a1ed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810" y="3179763"/>
            <a:ext cx="4190218" cy="284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849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61</TotalTime>
  <Words>358</Words>
  <Application>Microsoft Office PowerPoint</Application>
  <PresentationFormat>Широкоэкранный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Ион (конференц-зал)</vt:lpstr>
      <vt:lpstr>Прыжки в длину с разбега</vt:lpstr>
      <vt:lpstr>Прыжки в длину с разбега</vt:lpstr>
      <vt:lpstr>Правила соревнований</vt:lpstr>
      <vt:lpstr>Техника и стиль</vt:lpstr>
      <vt:lpstr>История развития прыжков в длину</vt:lpstr>
      <vt:lpstr>Современная история</vt:lpstr>
      <vt:lpstr>Олимпийские игры</vt:lpstr>
      <vt:lpstr>Современные российские звезды прыжков в длину</vt:lpstr>
      <vt:lpstr>Современные российские звезды прыжков в длину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Прыжки в длину</dc:title>
  <dc:creator>Cliff</dc:creator>
  <cp:lastModifiedBy>Cliff</cp:lastModifiedBy>
  <cp:revision>11</cp:revision>
  <dcterms:created xsi:type="dcterms:W3CDTF">2020-10-13T11:14:42Z</dcterms:created>
  <dcterms:modified xsi:type="dcterms:W3CDTF">2020-10-13T12:16:42Z</dcterms:modified>
</cp:coreProperties>
</file>