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40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EBFF-B477-4CB0-8C9F-951952726B6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605D-7C7F-4A1F-AE4E-56CD9423BBA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EBFF-B477-4CB0-8C9F-951952726B6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605D-7C7F-4A1F-AE4E-56CD9423B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EBFF-B477-4CB0-8C9F-951952726B6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605D-7C7F-4A1F-AE4E-56CD9423B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EBFF-B477-4CB0-8C9F-951952726B6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605D-7C7F-4A1F-AE4E-56CD9423B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EBFF-B477-4CB0-8C9F-951952726B6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E8E605D-7C7F-4A1F-AE4E-56CD9423BBA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EBFF-B477-4CB0-8C9F-951952726B6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605D-7C7F-4A1F-AE4E-56CD9423B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EBFF-B477-4CB0-8C9F-951952726B6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605D-7C7F-4A1F-AE4E-56CD9423B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EBFF-B477-4CB0-8C9F-951952726B6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605D-7C7F-4A1F-AE4E-56CD9423B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EBFF-B477-4CB0-8C9F-951952726B6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605D-7C7F-4A1F-AE4E-56CD9423B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EBFF-B477-4CB0-8C9F-951952726B6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605D-7C7F-4A1F-AE4E-56CD9423B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EBFF-B477-4CB0-8C9F-951952726B6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605D-7C7F-4A1F-AE4E-56CD9423B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32EBFF-B477-4CB0-8C9F-951952726B6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E8E605D-7C7F-4A1F-AE4E-56CD9423BBA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14769131" TargetMode="External"/><Relationship Id="rId7" Type="http://schemas.openxmlformats.org/officeDocument/2006/relationships/hyperlink" Target="https://learningapps.org/14771432" TargetMode="External"/><Relationship Id="rId2" Type="http://schemas.openxmlformats.org/officeDocument/2006/relationships/hyperlink" Target="https://learningapps.org/14770098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earningapps.org/3358513" TargetMode="External"/><Relationship Id="rId5" Type="http://schemas.openxmlformats.org/officeDocument/2006/relationships/hyperlink" Target="https://learningapps.org/4016666" TargetMode="External"/><Relationship Id="rId4" Type="http://schemas.openxmlformats.org/officeDocument/2006/relationships/hyperlink" Target="https://learningapps.org/39360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1124744"/>
            <a:ext cx="63367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Проверочные тесты для вокалистов (1 ступень)</a:t>
            </a:r>
            <a:endParaRPr lang="ru-RU" b="1" dirty="0"/>
          </a:p>
          <a:p>
            <a:pPr algn="ctr"/>
            <a:endParaRPr lang="ru-RU" dirty="0"/>
          </a:p>
          <a:p>
            <a:pPr algn="ctr"/>
            <a:r>
              <a:rPr lang="ru-RU" dirty="0">
                <a:hlinkClick r:id="rId2"/>
              </a:rPr>
              <a:t>https://</a:t>
            </a:r>
            <a:r>
              <a:rPr lang="ru-RU" dirty="0" smtClean="0">
                <a:hlinkClick r:id="rId2"/>
              </a:rPr>
              <a:t>learningapps.org/14770098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>
                <a:hlinkClick r:id="rId3"/>
              </a:rPr>
              <a:t>https://</a:t>
            </a:r>
            <a:r>
              <a:rPr lang="ru-RU" dirty="0" smtClean="0">
                <a:hlinkClick r:id="rId3"/>
              </a:rPr>
              <a:t>learningapps.org/14769131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>
                <a:hlinkClick r:id="rId4"/>
              </a:rPr>
              <a:t>https://</a:t>
            </a:r>
            <a:r>
              <a:rPr lang="ru-RU" dirty="0" smtClean="0">
                <a:hlinkClick r:id="rId4"/>
              </a:rPr>
              <a:t>learningapps.org/393604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b="1" i="1" dirty="0"/>
              <a:t>Проверочные тесты для вокалистов (2 ступень</a:t>
            </a:r>
            <a:r>
              <a:rPr lang="ru-RU" b="1" i="1" dirty="0" smtClean="0"/>
              <a:t>)</a:t>
            </a:r>
          </a:p>
          <a:p>
            <a:pPr algn="ctr"/>
            <a:endParaRPr lang="ru-RU" b="1" dirty="0"/>
          </a:p>
          <a:p>
            <a:pPr algn="ctr"/>
            <a:r>
              <a:rPr lang="ru-RU" dirty="0">
                <a:hlinkClick r:id="rId5"/>
              </a:rPr>
              <a:t>https://</a:t>
            </a:r>
            <a:r>
              <a:rPr lang="ru-RU" dirty="0" smtClean="0">
                <a:hlinkClick r:id="rId5"/>
              </a:rPr>
              <a:t>learningapps.org/4016666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>
                <a:hlinkClick r:id="rId6"/>
              </a:rPr>
              <a:t>https://</a:t>
            </a:r>
            <a:r>
              <a:rPr lang="ru-RU" dirty="0" smtClean="0">
                <a:hlinkClick r:id="rId6"/>
              </a:rPr>
              <a:t>learningapps.org/3358513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>
                <a:hlinkClick r:id="rId7"/>
              </a:rPr>
              <a:t>https://</a:t>
            </a:r>
            <a:r>
              <a:rPr lang="ru-RU" dirty="0" smtClean="0">
                <a:hlinkClick r:id="rId7"/>
              </a:rPr>
              <a:t>learningapps.org/14771432</a:t>
            </a:r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</TotalTime>
  <Words>34</Words>
  <Application>Microsoft Office PowerPoint</Application>
  <PresentationFormat>Экран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Апекс</vt:lpstr>
      <vt:lpstr>Слайд 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Звезда</dc:creator>
  <cp:lastModifiedBy>Звезда</cp:lastModifiedBy>
  <cp:revision>1</cp:revision>
  <dcterms:created xsi:type="dcterms:W3CDTF">2020-11-19T09:22:48Z</dcterms:created>
  <dcterms:modified xsi:type="dcterms:W3CDTF">2020-11-19T09:27:09Z</dcterms:modified>
</cp:coreProperties>
</file>