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65" r:id="rId4"/>
    <p:sldId id="258" r:id="rId5"/>
    <p:sldId id="257" r:id="rId6"/>
    <p:sldId id="259" r:id="rId7"/>
    <p:sldId id="260" r:id="rId8"/>
    <p:sldId id="268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094BF-C40D-403D-BB1D-89BD1E33BA23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2DF2A-103E-48CB-932C-2F0CE4AA6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95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Летит без крыльев и поёт, </a:t>
            </a:r>
            <a:br>
              <a:rPr lang="ru-RU" dirty="0" smtClean="0"/>
            </a:br>
            <a:r>
              <a:rPr lang="ru-RU" dirty="0" smtClean="0"/>
              <a:t>Прохожих задирает. </a:t>
            </a:r>
            <a:br>
              <a:rPr lang="ru-RU" dirty="0" smtClean="0"/>
            </a:br>
            <a:r>
              <a:rPr lang="ru-RU" dirty="0" smtClean="0"/>
              <a:t>Одним проходу не даёт, </a:t>
            </a:r>
            <a:br>
              <a:rPr lang="ru-RU" dirty="0" smtClean="0"/>
            </a:br>
            <a:r>
              <a:rPr lang="ru-RU" dirty="0" smtClean="0"/>
              <a:t>Других он подгоняет.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2DF2A-103E-48CB-932C-2F0CE4AA6293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 уроке мы узнаем:</a:t>
            </a:r>
          </a:p>
          <a:p>
            <a:r>
              <a:rPr lang="ru-RU" dirty="0" smtClean="0"/>
              <a:t>Что такое ветер?</a:t>
            </a:r>
          </a:p>
          <a:p>
            <a:r>
              <a:rPr lang="ru-RU" dirty="0" smtClean="0"/>
              <a:t>Как образуется ветер?</a:t>
            </a:r>
          </a:p>
          <a:p>
            <a:r>
              <a:rPr lang="ru-RU" dirty="0" smtClean="0"/>
              <a:t>Виды ветра по направлению.</a:t>
            </a:r>
          </a:p>
          <a:p>
            <a:r>
              <a:rPr lang="ru-RU" dirty="0" smtClean="0"/>
              <a:t>Энергия ветра.</a:t>
            </a:r>
          </a:p>
          <a:p>
            <a:r>
              <a:rPr lang="ru-RU" dirty="0" smtClean="0"/>
              <a:t>Загрязнение и охрана воздуха.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2DF2A-103E-48CB-932C-2F0CE4AA629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Ветер-</a:t>
            </a:r>
            <a:r>
              <a:rPr lang="ru-RU" sz="1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это движение воздуха над поверхностью земли</a:t>
            </a:r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1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2DF2A-103E-48CB-932C-2F0CE4AA629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Как образуется ветер?</a:t>
            </a:r>
            <a:r>
              <a:rPr lang="ru-RU" dirty="0" smtClean="0"/>
              <a:t> Ветер образуется благодаря свойству воздуха расширятся при нагревании и сжиматься при охлаждении. Солнце нагревает поверхность Земли не одинаково. В тех местах, где она нагревается сильнее, воздух становится теплее и поднимается кверху. Его место стремится занять холодный воздух. Так возникает движение воздуха в природе, то есть ветер.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2DF2A-103E-48CB-932C-2F0CE4AA629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Всё что движется обладает энергией.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2DF2A-103E-48CB-932C-2F0CE4AA6293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 Ветер вращает лопасти ветряного двигателя. </a:t>
            </a:r>
          </a:p>
          <a:p>
            <a:r>
              <a:rPr lang="ru-RU" sz="1200" dirty="0" smtClean="0"/>
              <a:t>      От них движение передается к турбине, а от неё к генератору, дающему электрический ток.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2DF2A-103E-48CB-932C-2F0CE4AA6293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0060-D862-48B5-897D-33AB571E9C76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2D3C0-062D-4455-9B8D-76423728D5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208912" cy="2016223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r>
              <a:rPr lang="ru-RU" dirty="0" smtClean="0"/>
              <a:t>Тема урока: </a:t>
            </a:r>
            <a:r>
              <a:rPr lang="ru-RU" dirty="0" smtClean="0">
                <a:solidFill>
                  <a:srgbClr val="FF0000"/>
                </a:solidFill>
              </a:rPr>
              <a:t>Ветер. Охрана воздуха.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://elhow.ru/images/articles/18/185/18514/in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80928"/>
            <a:ext cx="3459882" cy="3733800"/>
          </a:xfrm>
          <a:prstGeom prst="rect">
            <a:avLst/>
          </a:prstGeom>
          <a:noFill/>
        </p:spPr>
      </p:pic>
      <p:pic>
        <p:nvPicPr>
          <p:cNvPr id="22532" name="Picture 4" descr="http://fotodomiks.ru/photo/69/69b5e1a71252c8fb1201a0951374c6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24944"/>
            <a:ext cx="4076635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vev3.ucoz.ru/_pu/2/077074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0648"/>
            <a:ext cx="5409052" cy="3600400"/>
          </a:xfrm>
          <a:prstGeom prst="rect">
            <a:avLst/>
          </a:prstGeom>
          <a:noFill/>
        </p:spPr>
      </p:pic>
      <p:pic>
        <p:nvPicPr>
          <p:cNvPr id="19460" name="Picture 4" descr="http://helica.com.ua/ufiles/Image/about_wind/shema2_29091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933056"/>
            <a:ext cx="4762500" cy="2705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56176" y="476672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Ветер вращает лопасти ветряного двигателя.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От них движение передается к турбине, а от неё к генератору, дающему электрический ток.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etod-kopilka.ru/images/doc/30/24241/img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6444208" cy="4833156"/>
          </a:xfrm>
          <a:prstGeom prst="rect">
            <a:avLst/>
          </a:prstGeom>
          <a:noFill/>
        </p:spPr>
      </p:pic>
      <p:pic>
        <p:nvPicPr>
          <p:cNvPr id="21510" name="Picture 6" descr="http://www.biblio-globus.us/photos1/924/92403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896419"/>
            <a:ext cx="2691755" cy="3875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488832" cy="2736304"/>
          </a:xfrm>
        </p:spPr>
        <p:txBody>
          <a:bodyPr>
            <a:normAutofit fontScale="90000"/>
          </a:bodyPr>
          <a:lstStyle/>
          <a:p>
            <a:r>
              <a:rPr lang="ru-RU" dirty="0"/>
              <a:t>Летит без крыльев и поёт,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Прохожих задирает.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Одним проходу не даёт,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Других он подгоняет. </a:t>
            </a:r>
          </a:p>
        </p:txBody>
      </p:sp>
      <p:pic>
        <p:nvPicPr>
          <p:cNvPr id="1026" name="Picture 2" descr="http://www.proza.ru/pics/2016/03/29/1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996952"/>
            <a:ext cx="5002372" cy="3528391"/>
          </a:xfrm>
          <a:prstGeom prst="rect">
            <a:avLst/>
          </a:prstGeom>
          <a:noFill/>
        </p:spPr>
      </p:pic>
      <p:pic>
        <p:nvPicPr>
          <p:cNvPr id="1030" name="Picture 6" descr="http://cliparts.co/cliparts/kTK/R4M/kTKR4MXj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96952"/>
            <a:ext cx="35283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 уроке мы узнаем: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ветер?</a:t>
            </a:r>
          </a:p>
          <a:p>
            <a:r>
              <a:rPr lang="ru-RU" dirty="0" smtClean="0"/>
              <a:t>Как образуется ветер?</a:t>
            </a:r>
          </a:p>
          <a:p>
            <a:r>
              <a:rPr lang="ru-RU" dirty="0" smtClean="0"/>
              <a:t>Виды ветра по направлению.</a:t>
            </a:r>
          </a:p>
          <a:p>
            <a:r>
              <a:rPr lang="ru-RU" dirty="0" smtClean="0"/>
              <a:t>Энергия ветра.</a:t>
            </a:r>
          </a:p>
          <a:p>
            <a:r>
              <a:rPr lang="ru-RU" dirty="0" smtClean="0"/>
              <a:t>Загрязнение и охрана воздуха.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stihi.ru/pics/2015/10/08/42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0648"/>
            <a:ext cx="3810000" cy="3619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692696"/>
            <a:ext cx="4536504" cy="27699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Ветер-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это движение воздуха над поверхностью земли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 descr="http://www.stihi.ru/pics/2013/12/24/44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581128"/>
            <a:ext cx="8064896" cy="2094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fs00.infourok.ru/images/doc/180/206826/hello_html_2cd253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8658619" cy="4248472"/>
          </a:xfrm>
          <a:prstGeom prst="rect">
            <a:avLst/>
          </a:prstGeom>
          <a:noFill/>
        </p:spPr>
      </p:pic>
      <p:pic>
        <p:nvPicPr>
          <p:cNvPr id="4102" name="Picture 6" descr="https://clipartion.com/wp-content/uploads/2015/12/vector-smiling-sun-over-white-free-cliparts-vectors-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492896"/>
            <a:ext cx="864096" cy="8640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836712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Ветер образуется благодаря свойству воздуха расширятся при нагревании и сжиматься при охлаждении. Солнце нагревает поверхность Земли не одинаково. В тех местах, где она нагревается сильнее, воздух становится теплее и поднимается кверху. Его место стремится занять холодный воздух. Так возникает движение воздуха в природе, то есть ветер.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16200000">
            <a:off x="8069528" y="28838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267744" y="11663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Как образуется ветер?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funlib.ru/cimg/2014/102111/52185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081" y="188640"/>
            <a:ext cx="8616634" cy="64087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332656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Виды ветра по направлению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uslide.ru/images/3/9843/96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318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up/datas/225454/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3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altenergiya.ru/wp-content/uploads/2014/12/vetroenergiya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88840"/>
            <a:ext cx="4419600" cy="44413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346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Энергия ветра.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08721"/>
            <a:ext cx="7931224" cy="648072"/>
          </a:xfrm>
        </p:spPr>
        <p:txBody>
          <a:bodyPr/>
          <a:lstStyle/>
          <a:p>
            <a:r>
              <a:rPr lang="ru-RU" dirty="0" smtClean="0"/>
              <a:t>Всё что движется обладает энергией.</a:t>
            </a:r>
            <a:endParaRPr lang="ru-RU" dirty="0"/>
          </a:p>
        </p:txBody>
      </p:sp>
      <p:pic>
        <p:nvPicPr>
          <p:cNvPr id="17410" name="Picture 2" descr="http://ppt4web.ru/images/111/9750/640/img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988840"/>
            <a:ext cx="5711957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281</Words>
  <Application>Microsoft Office PowerPoint</Application>
  <PresentationFormat>Экран (4:3)</PresentationFormat>
  <Paragraphs>34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 урока: Ветер. Охрана воздуха. </vt:lpstr>
      <vt:lpstr>Летит без крыльев и поёт,  Прохожих задирает.  Одним проходу не даёт,  Других он подгоняет. </vt:lpstr>
      <vt:lpstr>На уроке мы узнаем: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Энергия ветра.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Летит без крыльев и поёт,  Прохожих задирает.  Одним проходу не даёт,  Других он подгоняет.</dc:title>
  <dc:creator>комп</dc:creator>
  <cp:lastModifiedBy>анатолий лим</cp:lastModifiedBy>
  <cp:revision>20</cp:revision>
  <dcterms:created xsi:type="dcterms:W3CDTF">2016-10-29T11:50:38Z</dcterms:created>
  <dcterms:modified xsi:type="dcterms:W3CDTF">2020-11-19T05:54:37Z</dcterms:modified>
</cp:coreProperties>
</file>