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2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6552728" cy="2592288"/>
          </a:xfrm>
        </p:spPr>
        <p:txBody>
          <a:bodyPr>
            <a:norm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ЗОЛОТЫЕ РУКИ 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НАШИХ МАМ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365104"/>
            <a:ext cx="3600400" cy="1368152"/>
          </a:xfrm>
        </p:spPr>
        <p:txBody>
          <a:bodyPr>
            <a:normAutofit fontScale="85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Подготовили: 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Шубина Н.В.</a:t>
            </a:r>
          </a:p>
          <a:p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Городнова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Е.Ю.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400654" y="1484784"/>
            <a:ext cx="5472608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МАДОУ «Детский сад №42»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8529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7324" y="274638"/>
            <a:ext cx="4819475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Наши мамы рукодельницы!!!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7" name="Picture 3" descr="C:\Users\gr\Desktop\выпускной\IMG_20201109_210344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2" r="5176" b="10255"/>
          <a:stretch/>
        </p:blipFill>
        <p:spPr bwMode="auto">
          <a:xfrm>
            <a:off x="457200" y="2181138"/>
            <a:ext cx="3829574" cy="3204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71600" y="5513186"/>
            <a:ext cx="3384376" cy="638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Козлова Т.В.</a:t>
            </a:r>
            <a:endParaRPr lang="ru-RU" sz="2400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32043" y="1268760"/>
            <a:ext cx="2592288" cy="3456384"/>
          </a:xfrm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4211960" y="4365104"/>
            <a:ext cx="3384376" cy="638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НОВИКОВА С.М.</a:t>
            </a:r>
            <a:endParaRPr lang="ru-RU" sz="2400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4712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66" t="10022" r="14121" b="18830"/>
          <a:stretch/>
        </p:blipFill>
        <p:spPr>
          <a:xfrm>
            <a:off x="1115616" y="2132856"/>
            <a:ext cx="2803326" cy="2869035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620688"/>
            <a:ext cx="2808312" cy="3744416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691680" y="5193714"/>
            <a:ext cx="3384376" cy="638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Локтюхова</a:t>
            </a:r>
            <a:r>
              <a:rPr lang="ru-RU" sz="2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Ю.В.</a:t>
            </a:r>
            <a:endParaRPr lang="ru-RU" sz="2400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139952" y="4437112"/>
            <a:ext cx="3384376" cy="6389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Новикова С.М.</a:t>
            </a:r>
            <a:endParaRPr lang="ru-RU" sz="2400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5882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86" r="3240" b="25257"/>
          <a:stretch/>
        </p:blipFill>
        <p:spPr>
          <a:xfrm>
            <a:off x="4417327" y="1272921"/>
            <a:ext cx="3284503" cy="2659311"/>
          </a:xfr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283968" y="4151023"/>
            <a:ext cx="3024336" cy="459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Черёмухина</a:t>
            </a:r>
            <a:r>
              <a:rPr lang="ru-RU" sz="2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Е.В.</a:t>
            </a:r>
            <a:endParaRPr lang="ru-RU" sz="2400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0" name="Picture 2" descr="C:\Users\gr\Desktop\19-11-2020_13-24-05\RztAosZQ9JU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5" t="20011" r="24541" b="20093"/>
          <a:stretch/>
        </p:blipFill>
        <p:spPr bwMode="auto">
          <a:xfrm>
            <a:off x="1619672" y="2132855"/>
            <a:ext cx="2297968" cy="294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403648" y="5157192"/>
            <a:ext cx="3024336" cy="459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Страфеева</a:t>
            </a:r>
            <a:r>
              <a:rPr lang="ru-RU" sz="2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О.А.</a:t>
            </a:r>
            <a:endParaRPr lang="ru-RU" sz="2400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5915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467544" y="3356992"/>
            <a:ext cx="3024336" cy="459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МАРтынова</a:t>
            </a:r>
            <a:r>
              <a:rPr lang="ru-RU" sz="2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 М.Ю.</a:t>
            </a:r>
            <a:endParaRPr lang="ru-RU" sz="2400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9314" r="2992" b="13395"/>
          <a:stretch/>
        </p:blipFill>
        <p:spPr>
          <a:xfrm>
            <a:off x="3563888" y="1340768"/>
            <a:ext cx="3312368" cy="3518900"/>
          </a:xfrm>
        </p:spPr>
      </p:pic>
    </p:spTree>
    <p:extLst>
      <p:ext uri="{BB962C8B-B14F-4D97-AF65-F5344CB8AC3E}">
        <p14:creationId xmlns:p14="http://schemas.microsoft.com/office/powerpoint/2010/main" val="151378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1052736"/>
            <a:ext cx="4690864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Сделай вазу и цветы</a:t>
            </a:r>
            <a:b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Небывалой красоты!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3" t="11168" r="31199" b="61029"/>
          <a:stretch/>
        </p:blipFill>
        <p:spPr>
          <a:xfrm>
            <a:off x="4355976" y="2204864"/>
            <a:ext cx="2254549" cy="3056376"/>
          </a:xfr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139952" y="5347130"/>
            <a:ext cx="3024336" cy="459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Тюркина</a:t>
            </a:r>
            <a:r>
              <a:rPr lang="ru-RU" sz="2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Т.В.</a:t>
            </a:r>
            <a:endParaRPr lang="ru-RU" sz="2400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91613" y="2540904"/>
            <a:ext cx="3072342" cy="2304256"/>
          </a:xfr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259632" y="5381600"/>
            <a:ext cx="3024336" cy="459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Локтюхова</a:t>
            </a:r>
            <a:r>
              <a:rPr lang="ru-RU" sz="2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Ю.В.</a:t>
            </a:r>
            <a:endParaRPr lang="ru-RU" sz="2400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0692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1988840"/>
            <a:ext cx="4978896" cy="1930226"/>
          </a:xfrm>
        </p:spPr>
        <p:txBody>
          <a:bodyPr>
            <a:noAutofit/>
          </a:bodyPr>
          <a:lstStyle/>
          <a:p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 приятно вечерком</a:t>
            </a:r>
            <a:b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Сесть и повязать крючком:</a:t>
            </a:r>
            <a:b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Все украшены подушки,</a:t>
            </a:r>
            <a:b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Детям связаны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игрушки.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25988" y="2566500"/>
            <a:ext cx="3469151" cy="2601863"/>
          </a:xfr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3995936" y="5157192"/>
            <a:ext cx="3024336" cy="4594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Сарайкина</a:t>
            </a:r>
            <a:r>
              <a:rPr lang="ru-RU" sz="2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Е.Н.</a:t>
            </a:r>
            <a:endParaRPr lang="ru-RU" sz="2400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4981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060848"/>
            <a:ext cx="7128792" cy="322637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Наши</a:t>
            </a:r>
            <a:r>
              <a:rPr lang="ru-RU" sz="3600" dirty="0">
                <a:solidFill>
                  <a:srgbClr val="FF0000"/>
                </a:solidFill>
              </a:rPr>
              <a:t> </a:t>
            </a:r>
            <a:r>
              <a:rPr lang="ru-RU" sz="3600" b="1" dirty="0">
                <a:solidFill>
                  <a:srgbClr val="FF0000"/>
                </a:solidFill>
              </a:rPr>
              <a:t>мамы</a:t>
            </a:r>
            <a:r>
              <a:rPr lang="ru-RU" sz="3600" dirty="0">
                <a:solidFill>
                  <a:srgbClr val="FF0000"/>
                </a:solidFill>
              </a:rPr>
              <a:t>-мастерицы,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Шьют </a:t>
            </a:r>
            <a:r>
              <a:rPr lang="ru-RU" sz="3600" dirty="0">
                <a:solidFill>
                  <a:srgbClr val="FF0000"/>
                </a:solidFill>
              </a:rPr>
              <a:t>и вяжут без конца.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В </a:t>
            </a:r>
            <a:r>
              <a:rPr lang="ru-RU" sz="3600" dirty="0">
                <a:solidFill>
                  <a:srgbClr val="FF0000"/>
                </a:solidFill>
              </a:rPr>
              <a:t>их руках мелькают спицы</a:t>
            </a:r>
            <a:r>
              <a:rPr lang="ru-RU" sz="3600" dirty="0" smtClean="0">
                <a:solidFill>
                  <a:srgbClr val="FF0000"/>
                </a:solidFill>
              </a:rPr>
              <a:t>…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 Всё </a:t>
            </a:r>
            <a:r>
              <a:rPr lang="ru-RU" sz="3600" dirty="0">
                <a:solidFill>
                  <a:srgbClr val="FF0000"/>
                </a:solidFill>
              </a:rPr>
              <a:t>умеют </a:t>
            </a:r>
            <a:r>
              <a:rPr lang="ru-RU" sz="3600" b="1" dirty="0">
                <a:solidFill>
                  <a:srgbClr val="FF0000"/>
                </a:solidFill>
              </a:rPr>
              <a:t>наши</a:t>
            </a:r>
            <a:r>
              <a:rPr lang="ru-RU" sz="3600" dirty="0">
                <a:solidFill>
                  <a:srgbClr val="FF0000"/>
                </a:solidFill>
              </a:rPr>
              <a:t> </a:t>
            </a:r>
            <a:r>
              <a:rPr lang="ru-RU" sz="3600" b="1" dirty="0">
                <a:solidFill>
                  <a:srgbClr val="FF0000"/>
                </a:solidFill>
              </a:rPr>
              <a:t>мамы</a:t>
            </a:r>
            <a:r>
              <a:rPr lang="ru-RU" sz="3600" dirty="0">
                <a:solidFill>
                  <a:srgbClr val="FF0000"/>
                </a:solidFill>
              </a:rPr>
              <a:t>: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И </a:t>
            </a:r>
            <a:r>
              <a:rPr lang="ru-RU" sz="3600" dirty="0">
                <a:solidFill>
                  <a:srgbClr val="FF0000"/>
                </a:solidFill>
              </a:rPr>
              <a:t>вязать, и вышивать.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И </a:t>
            </a:r>
            <a:r>
              <a:rPr lang="ru-RU" sz="3600" dirty="0">
                <a:solidFill>
                  <a:srgbClr val="FF0000"/>
                </a:solidFill>
              </a:rPr>
              <a:t>свой опыт подмастерья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Будут </a:t>
            </a:r>
            <a:r>
              <a:rPr lang="ru-RU" sz="3600" dirty="0">
                <a:solidFill>
                  <a:srgbClr val="FF0000"/>
                </a:solidFill>
              </a:rPr>
              <a:t>нам передавать. </a:t>
            </a:r>
            <a:endParaRPr lang="ru-RU" sz="36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6014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700808"/>
            <a:ext cx="5112568" cy="222312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8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Спасибо за внимание.</a:t>
            </a:r>
            <a:endParaRPr lang="ru-RU" sz="8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74937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63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ЗОЛОТЫЕ РУКИ   НАШИХ МАМ</vt:lpstr>
      <vt:lpstr>Наши мамы рукодельницы!!!</vt:lpstr>
      <vt:lpstr>Презентация PowerPoint</vt:lpstr>
      <vt:lpstr>Презентация PowerPoint</vt:lpstr>
      <vt:lpstr>Презентация PowerPoint</vt:lpstr>
      <vt:lpstr>Сделай вазу и цветы Небывалой красоты!</vt:lpstr>
      <vt:lpstr>Как приятно вечерком Сесть и повязать крючком: Все украшены подушки, Детям связаны игрушки.</vt:lpstr>
      <vt:lpstr>Наши мамы-мастерицы,  Шьют и вяжут без конца.  В их руках мелькают спицы…  Всё умеют наши мамы:  И вязать, и вышивать.  И свой опыт подмастерья  Будут нам передавать. 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Редактор</dc:creator>
  <cp:lastModifiedBy>Группа 06</cp:lastModifiedBy>
  <cp:revision>10</cp:revision>
  <dcterms:created xsi:type="dcterms:W3CDTF">2013-10-31T10:14:44Z</dcterms:created>
  <dcterms:modified xsi:type="dcterms:W3CDTF">2020-11-19T10:48:07Z</dcterms:modified>
</cp:coreProperties>
</file>