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B6D0D-9504-40FA-BF24-77BA75F581C7}" type="datetimeFigureOut">
              <a:rPr lang="ru-RU" smtClean="0"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C0952-18F1-4C1C-BCAE-26D6563B7D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Детские страхи и способы их коррекции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у детей дошкольного возраста.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149080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Фролова Е.С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5. Где живет страх?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Предложите ребенку несколько коробок разного размера, скажите: «Сделай, пожалуйста, дом для страха и закрой его крепко».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6. Напугаем страх.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Предложите ребенку послушать и повторить за вами стихотворение: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Страх боится солнечного света,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Страх боится летящей ракеты,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Страх боится веселых людей,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Страх боится интересных затей!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Я улыбнусь, и страх пропадет,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Больше меня никогда не найдет,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Страх испугается и задрожит,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навсегда от меня убежит!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повторяет каждую строчку, улыбается и хлопает в ладоши.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7. Выкидываем страх.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Из пластилина дети катают шарик, приговаривая: «Я выкидываю страх». Затем шарик выкидывают в мусорное ведро.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8. Если бы я был большой.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Предложите ребенку представить, что он вырос. «Как ты будешь прогонять страх у детей, когда сам (сама) станешь взрослым?»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9. Отпускаем страх.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Надуйте воздушные шары, дайте ребенку. Отпуская шар в небо, повторять; «Шар воздушный, улетай, страх с собой забирай». Пока шар улетает, повторять стишок.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Аралова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М.А. Справочник психолога ДОУ. – М.:2007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Сазанова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Н.П. Новикова Н.В. Преодоление агрессивного поведения старших дошкольников в детском саду и семье. – СПб: 2010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Работа с родителями: практические рекомендации и консультации по воспитанию детей 2-7 лет - Волгоград - 2009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– снятие страхов у детей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1.Развивать социальное доверие.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Развивать внутреннюю свободу и раскованность.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Помочь в преодолении негативных переживаний.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Страх — психическое состояние, связанное с выраженным проявлением астенических чувств (тревоги, беспокойства и др.) в ситуациях угрозы биологическому или социальному существованию индивида и направленное на источник действительной или воображаемой опасности. 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Деские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страхи — тщательно исследуемая психологами, врачами, педагогами, но до конца не изученная тема. Дети боятся уколов и драконов, собак и великана, который живет под кроватью, громких звуков и ночных бабочек...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Причины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детских  страхов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многотравмирующая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ситуация, авторитарное поведение родителей, впечатлительность, внушаемость, перенесенный стресс, болезнь. Часто у детей возникают ситуативные страхи из-за неожиданного прикосновения, слишком громкого звука, падения и т.д.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 том, что ребенок испытывает страх, 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свидетельствует следующее: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— не засыпает один, не разрешает выключать свет;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часто закрывает уши ладонями;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прячется в угол, за шкаф;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отказывается от участия в подвижных играх;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не отпускает маму от себя;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беспокойно спит, кричит во сне;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часто просится на руки;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не хочет знакомиться и играть с другими детьми;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отказывается общаться с незнакомыми взрослыми людьми, приходящими в дом;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— категорически отказывается принимать незнакомую пищу.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Вербальные и художественные упражнения.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1.Нарисуй свой страх.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Ребенку предлагают нарисовать свой страх на листе А4. Когда рисунок готов, спросите: «Что мы теперь сделаем с этим страхом?»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2. Придумываем сказку.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Сочините вместе с детьми сказку о волшебном сундуке, в котором лежит то, что побеждает все страхи. Что это может быть? Попросите детей нарисовать это.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3. Придумываем и рисуем друга.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Спросите ребенка: «Как ты думаешь, кто никого и ничего не боится?» Когда ребенок ответит,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сложите: «Давай попробуем его (ее) нарисовать».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4. Радуга силы.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 листе акварельной бумаги нарисовать радугу, из кусков пластилина (основных цветов спектра) отделять небольшие кусочки. Предложите ребенку размазывать кусочки, повторяя вслух: «Я смелый», «Я сильный». «Я смелый» — дети повторяют, размазывая пластилин правой рукой; «я сильный» — размазывая пластилин левой рукой.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131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Детские страхи и способы их коррекции  у детей дошкольного возраста.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страхи и способы их коррекции  у детей дошкольного возраста.</dc:title>
  <dc:creator>dns</dc:creator>
  <cp:lastModifiedBy>dns</cp:lastModifiedBy>
  <cp:revision>2</cp:revision>
  <dcterms:created xsi:type="dcterms:W3CDTF">2020-11-20T12:57:28Z</dcterms:created>
  <dcterms:modified xsi:type="dcterms:W3CDTF">2020-11-20T13:13:31Z</dcterms:modified>
</cp:coreProperties>
</file>