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2" r:id="rId5"/>
    <p:sldId id="265" r:id="rId6"/>
    <p:sldId id="264" r:id="rId7"/>
    <p:sldId id="266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get-pdb/788379/c550ca3e-9900-4a6b-a934-bf6cf2e73c6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000108"/>
            <a:ext cx="80010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</a:rPr>
              <a:t>«Что я сделал для повышения качества образования в школе?»</a:t>
            </a:r>
            <a:endParaRPr lang="ru-RU" sz="5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14340" name="Picture 4" descr="https://klimovsklicey.edumsko.ru/uploads/2400/2359/section/381252/Kartinki_dlya_detey_pro_knigu_17_05180632.jpg?15504026946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786190"/>
            <a:ext cx="2428892" cy="2922465"/>
          </a:xfrm>
          <a:prstGeom prst="rect">
            <a:avLst/>
          </a:prstGeom>
          <a:noFill/>
        </p:spPr>
      </p:pic>
      <p:pic>
        <p:nvPicPr>
          <p:cNvPr id="14344" name="Picture 8" descr="https://www.gemtech.ru/uploads/shop/product/82c9cdb5fd13515e291df04992dedf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0992" y="5714992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для уроков английского язы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571481"/>
            <a:ext cx="857256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Качество обучения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иностранному языку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умение общаться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грамотно строить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беседу на иностранном языке.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://open.kemsu.ru/pluginfile.php/498/course/overviewfiles/%D0%B2%D0%B2%D0%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071942"/>
            <a:ext cx="2428891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для уроков английского язы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285728"/>
            <a:ext cx="850112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ИКТ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Новые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 дают высокий эффект обучения иностранному языку. Реализуется принципов наглядности доступности, привлекается внимание учащихся к изучаемому материалу на уроке, позволяет разнообразить формы работы на уроке.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https://myslide.ru/documents_3/89caf7bdc02663dad84ef32dc42dec70/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857628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im0-tub-ru.yandex.net/i?id=609e03bcf71f61d70bd2fe7ee2f27ba9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57158" y="35716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проектов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изучении иностранного языка значимые результаты даёт метод проектов. Практика показывает, что вместе учиться не только легче и интереснее, но и эффективнее, происходит и интеллектуальное, и нравственное развитие. У учащегося вырабатывается потребность отвечать за себя и за всю группу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9461" name="Picture 5" descr="https://1.bp.blogspot.com/-OBguDr8fsd4/W__yKajqhyI/AAAAAAAASMQ/hQtEdjnYh603MLOaB3rNeh4QmBa0LXc8gCLcBGAs/s1600/%25D0%25A3%25D1%2580%25D0%25BE%25D0%25B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71876"/>
            <a:ext cx="3663689" cy="2847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envoc.ru/images/bookimg/spotlight-angliy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102" cy="2285992"/>
          </a:xfrm>
          <a:prstGeom prst="rect">
            <a:avLst/>
          </a:prstGeom>
          <a:noFill/>
        </p:spPr>
      </p:pic>
      <p:pic>
        <p:nvPicPr>
          <p:cNvPr id="22532" name="Picture 4" descr="https://img.labirint.ru/images/comments_pic/1420/9_ce274b6c11d55b1ca1ee20fe81c53622_14001717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5992"/>
            <a:ext cx="9144000" cy="4572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arhivurokov.ru/kopilka/up/html/2017/05/09/k_59117d3cda0c4/img_user_file_59117d3d56aae_0_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714480" y="642918"/>
            <a:ext cx="72152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Разноуровневое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обучение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Примеры творческих упражнений: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 упражнение «Собираем ребенка в школу». Учащиеся разбиваются на две группы: мама и ребенок. И в игровой форме воспроизводят лексику по теме «Учеба». Например, перечисляют школьные принадлежности, говорят о том, как вести себя в школе.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упражнение «Ждем гостей». Лексика, употребляемая с приходом гостей: просят накрыть стол, подать посуду, проверить наличие еды, одеться в праздничную одежду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deltabook.ru/upload/book_pdf/img/9785090351379%5b2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  <p:pic>
        <p:nvPicPr>
          <p:cNvPr id="23556" name="Picture 4" descr="http://rabochaya-tetrad-uchebnik.com/angliyskiy_yazyk/Spotlight_angliyskiy_v_fokuse/angliyskiy_yazyk_v_fokuse_3_klass_rabochaya_tetradj_bykova_duli/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44291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pptcloud3.ams3.digitaloceanspaces.com/slides/pics/002/263/447/original/Slide4.jpg?14860579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500306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Спасибо за внимание </a:t>
            </a:r>
            <a:r>
              <a:rPr lang="ru-RU" sz="4800" b="1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183</Words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2019-03-26T17:29:42Z</dcterms:created>
  <dcterms:modified xsi:type="dcterms:W3CDTF">2019-03-26T18:18:11Z</dcterms:modified>
</cp:coreProperties>
</file>