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1" r:id="rId5"/>
    <p:sldId id="259" r:id="rId6"/>
    <p:sldId id="260" r:id="rId7"/>
    <p:sldId id="262" r:id="rId8"/>
    <p:sldId id="264" r:id="rId9"/>
    <p:sldId id="266" r:id="rId10"/>
    <p:sldId id="263" r:id="rId11"/>
    <p:sldId id="267" r:id="rId12"/>
    <p:sldId id="268" r:id="rId13"/>
    <p:sldId id="269" r:id="rId14"/>
    <p:sldId id="270" r:id="rId15"/>
    <p:sldId id="265" r:id="rId16"/>
    <p:sldId id="276" r:id="rId17"/>
    <p:sldId id="277" r:id="rId18"/>
    <p:sldId id="278" r:id="rId19"/>
    <p:sldId id="279" r:id="rId20"/>
    <p:sldId id="280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2" d="100"/>
          <a:sy n="82" d="100"/>
        </p:scale>
        <p:origin x="-1200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40;&#1081;&#1075;&#1091;&#1083;&#1068;\&#1082;&#1083;&#1072;&#1089;&#1089;&#1085;&#1099;&#1077;%20&#1095;&#1072;&#1089;&#1099;\&#1053;&#1045;&#1044;&#1045;&#1051;&#1071;%20&#1060;&#1048;&#1053;&#1040;&#1053;&#1057;&#1054;&#1042;&#1054;&#1049;\%5bv-s.mobi%5d&#1045;&#1088;&#1072;&#1083;&#1072;&#1096;%20%20%20&#1047;&#1072;&#1088;&#1086;&#1081;&#1090;&#1077;%20&#1074;&#1072;&#1096;&#1080;%20&#1076;&#1077;&#1085;&#1077;&#1078;&#1082;&#1080;.mp4" TargetMode="Externa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ownloads\%5bv-s.mobi%5d&#1045;&#1097;&#1077;%20&#1079;&#1086;&#1083;&#1086;&#1090;&#1072;,%20&#1077;&#1097;&#1077;,%20&#1077;&#1097;&#1077;....%20&#1060;&#1088;&#1072;&#1075;&#1084;&#1077;&#1085;&#1090;%20&#1080;&#1079;%20&#1084;&#1091;&#1083;&#1100;&#1090;&#1080;&#1082;&#1072;%20&#1047;&#1086;&#1083;&#1086;&#1090;&#1072;&#1103;%20&#1072;&#1085;&#1090;&#1080;&#1083;&#1086;&#1087;&#1072;.%20(1954).mp4" TargetMode="Externa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avatars.mds.yandex.net/get-pdb/1244951/52c6133c-d10e-4c23-b5e6-28ab12bd8544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2976" y="1285860"/>
            <a:ext cx="66437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«Как спланировать расходы: учись считать деньги по взрослому»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57422" y="5572140"/>
            <a:ext cx="6500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chemeClr val="accent1">
                    <a:lumMod val="50000"/>
                  </a:schemeClr>
                </a:solidFill>
              </a:rPr>
              <a:t>Выполнили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: Гиззатуллина А.Г.,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Рамазанова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Э.Р.,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Гиззатуллина </a:t>
            </a:r>
            <a:r>
              <a:rPr lang="ru-RU" sz="2400" b="1" smtClean="0">
                <a:solidFill>
                  <a:schemeClr val="accent1">
                    <a:lumMod val="50000"/>
                  </a:schemeClr>
                </a:solidFill>
              </a:rPr>
              <a:t>Айгуль С</a:t>
            </a:r>
            <a:r>
              <a:rPr lang="ru-RU" sz="2400" b="1" smtClean="0">
                <a:solidFill>
                  <a:schemeClr val="accent1">
                    <a:lumMod val="50000"/>
                  </a:schemeClr>
                </a:solidFill>
              </a:rPr>
              <a:t>афуатовна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www.pptbackgrounds.org/uploads/coins-backgrounds-wallpap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4" name="Picture 4" descr="История денег в России Лига историков, Деньги, Длиннопос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42852"/>
            <a:ext cx="6215106" cy="59753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72" y="6143644"/>
            <a:ext cx="764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Первые русские монеты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www.pptbackgrounds.org/uploads/coins-backgrounds-wallpap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https://im0-tub-ru.yandex.net/i?id=70b12cccd4f860ca7bad31973aeae56c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571612"/>
            <a:ext cx="3505200" cy="3857652"/>
          </a:xfrm>
          <a:prstGeom prst="rect">
            <a:avLst/>
          </a:prstGeom>
          <a:noFill/>
        </p:spPr>
      </p:pic>
      <p:pic>
        <p:nvPicPr>
          <p:cNvPr id="24580" name="Picture 4" descr="http://cdn01.ru/files/users/images/e0/a3/e0a35cffb9c2413075ef77c03c0313a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3786190"/>
            <a:ext cx="6276975" cy="2933701"/>
          </a:xfrm>
          <a:prstGeom prst="rect">
            <a:avLst/>
          </a:prstGeom>
          <a:noFill/>
        </p:spPr>
      </p:pic>
      <p:pic>
        <p:nvPicPr>
          <p:cNvPr id="24582" name="Picture 6" descr="https://img4.eadaily.com/r650x450/o/bea/00edd81822af52cc396fd9f0b8a8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142852"/>
            <a:ext cx="5762622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www.pptbackgrounds.org/uploads/coins-backgrounds-wallpap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 descr="https://arhivurokov.ru/kopilka/up/html/2018/02/18/k_5a8982b17485f/img_user_file_5a8982b2023ce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58"/>
            <a:ext cx="8572560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355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www.pptbackgrounds.org/uploads/coins-backgrounds-wallpaper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[v-s.mobi]Ералаш   Заройте ваши денежки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28596" y="705139"/>
            <a:ext cx="8143932" cy="60422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1472" y="142852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ym typeface="Wingdings" pitchFamily="2" charset="2"/>
              </a:rPr>
              <a:t></a:t>
            </a:r>
            <a:r>
              <a:rPr lang="ru-RU" sz="2400" b="1" dirty="0" smtClean="0"/>
              <a:t> «Заройте Ваши деньги…» </a:t>
            </a:r>
            <a:r>
              <a:rPr lang="ru-RU" sz="2400" b="1" dirty="0" smtClean="0">
                <a:sym typeface="Wingdings" pitchFamily="2" charset="2"/>
              </a:rPr>
              <a:t>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www.pptbackgrounds.org/uploads/coins-backgrounds-wallpaper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[v-s.mobi]Еще золота, еще, еще.... Фрагмент из мультика Золотая антилопа. (1954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14348" y="142851"/>
            <a:ext cx="8125177" cy="57657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4282" y="5929330"/>
            <a:ext cx="87154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"Еще золота, еще, еще...". Фрагмент из мультика "Золотая антилопа". 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4" name="Picture 6" descr="https://i.sunhome.ru/magic/61/privlechenie-deneg.or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88194" cy="657124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71538" y="357166"/>
            <a:ext cx="70723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Продолжите пословицу: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86050" y="3857628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рубль бережет</a:t>
            </a:r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85720" y="1357298"/>
            <a:ext cx="3857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1.Денег куры 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2714612" y="1357298"/>
            <a:ext cx="278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не клюют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5720" y="2000240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2. Без копейки 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2643174" y="2000240"/>
            <a:ext cx="3643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рубля не бывает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5720" y="2571744"/>
            <a:ext cx="2428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3.Без денег 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2571736" y="2571744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сон крепче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57158" y="3214686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4. Не хвались серебром 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4500562" y="3214686"/>
            <a:ext cx="3643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хвались добром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8596" y="3857628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5. Копейка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70" decel="100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770" decel="100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8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8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8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www.pptbackgrounds.org/uploads/coins-backgrounds-wallpap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https://st.depositphotos.com/1005493/5068/i/950/depositphotos_50689101-stock-photo-money-of-the-different-countri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52"/>
            <a:ext cx="8449285" cy="593019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57158" y="6215082"/>
            <a:ext cx="8215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 каждой стране есть свои деньги (национальная валюта)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www.pptbackgrounds.org/uploads/coins-backgrounds-wallpap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https://cepia.ru/images/u/pages/planirovanie-semejnogo-byudzheta-cover-8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52"/>
            <a:ext cx="8670636" cy="6500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www.pptbackgrounds.org/uploads/coins-backgrounds-wallpap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5842" name="Picture 2" descr="https://www.fingram39.ru/upload/iblock/a21/a219f8a9a4089a549a7aee6a1e20fd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28604"/>
            <a:ext cx="8482795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www.pptbackgrounds.org/uploads/coins-backgrounds-wallpap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428604"/>
            <a:ext cx="7358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Афоризмы: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1214422"/>
            <a:ext cx="82868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/>
              <a:buChar char="J"/>
            </a:pPr>
            <a:r>
              <a:rPr lang="ru-RU" sz="2400" b="1" dirty="0" smtClean="0">
                <a:solidFill>
                  <a:srgbClr val="FFFF00"/>
                </a:solidFill>
                <a:sym typeface="Wingdings" pitchFamily="2" charset="2"/>
              </a:rPr>
              <a:t>Если деньги портят человека, то виноват в этом человек, а не деньги. (</a:t>
            </a:r>
            <a:r>
              <a:rPr lang="ru-RU" sz="2400" b="1" dirty="0" err="1" smtClean="0">
                <a:solidFill>
                  <a:srgbClr val="FFFF00"/>
                </a:solidFill>
                <a:sym typeface="Wingdings" pitchFamily="2" charset="2"/>
              </a:rPr>
              <a:t>Баржан</a:t>
            </a:r>
            <a:r>
              <a:rPr lang="ru-RU" sz="2400" b="1" dirty="0" smtClean="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ru-RU" sz="2400" b="1" dirty="0" err="1" smtClean="0">
                <a:solidFill>
                  <a:srgbClr val="FFFF00"/>
                </a:solidFill>
                <a:sym typeface="Wingdings" pitchFamily="2" charset="2"/>
              </a:rPr>
              <a:t>Тойшибеков</a:t>
            </a:r>
            <a:r>
              <a:rPr lang="ru-RU" sz="2400" b="1" dirty="0" smtClean="0">
                <a:solidFill>
                  <a:srgbClr val="FFFF00"/>
                </a:solidFill>
                <a:sym typeface="Wingdings" pitchFamily="2" charset="2"/>
              </a:rPr>
              <a:t>)</a:t>
            </a:r>
          </a:p>
          <a:p>
            <a:pPr algn="just"/>
            <a:endParaRPr lang="ru-RU" sz="2400" dirty="0" smtClean="0">
              <a:sym typeface="Wingdings" pitchFamily="2" charset="2"/>
            </a:endParaRPr>
          </a:p>
          <a:p>
            <a:pPr algn="just">
              <a:buFont typeface="Wingdings"/>
              <a:buChar char="J"/>
            </a:pPr>
            <a:r>
              <a:rPr lang="ru-RU" sz="2400" b="1" dirty="0" smtClean="0">
                <a:solidFill>
                  <a:srgbClr val="00B050"/>
                </a:solidFill>
                <a:sym typeface="Wingdings" pitchFamily="2" charset="2"/>
              </a:rPr>
              <a:t> Если вы любите деньги, подумайте взаимная ли эта любовь. (</a:t>
            </a:r>
            <a:r>
              <a:rPr lang="ru-RU" sz="2400" b="1" dirty="0" err="1" smtClean="0">
                <a:solidFill>
                  <a:srgbClr val="00B050"/>
                </a:solidFill>
                <a:sym typeface="Wingdings" pitchFamily="2" charset="2"/>
              </a:rPr>
              <a:t>Башир</a:t>
            </a:r>
            <a:r>
              <a:rPr lang="ru-RU" sz="2400" b="1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ru-RU" sz="2400" b="1" dirty="0" err="1" smtClean="0">
                <a:solidFill>
                  <a:srgbClr val="00B050"/>
                </a:solidFill>
                <a:sym typeface="Wingdings" pitchFamily="2" charset="2"/>
              </a:rPr>
              <a:t>Зугумов</a:t>
            </a:r>
            <a:r>
              <a:rPr lang="ru-RU" sz="2400" b="1" dirty="0" smtClean="0">
                <a:solidFill>
                  <a:srgbClr val="00B050"/>
                </a:solidFill>
                <a:sym typeface="Wingdings" pitchFamily="2" charset="2"/>
              </a:rPr>
              <a:t>) </a:t>
            </a:r>
          </a:p>
          <a:p>
            <a:pPr algn="just"/>
            <a:endParaRPr lang="ru-RU" sz="2400" dirty="0" smtClean="0">
              <a:sym typeface="Wingdings" pitchFamily="2" charset="2"/>
            </a:endParaRPr>
          </a:p>
          <a:p>
            <a:pPr algn="just">
              <a:buFont typeface="Wingdings"/>
              <a:buChar char="J"/>
            </a:pPr>
            <a:r>
              <a:rPr lang="ru-RU" sz="2400" b="1" dirty="0" smtClean="0">
                <a:solidFill>
                  <a:schemeClr val="accent2"/>
                </a:solidFill>
                <a:sym typeface="Wingdings" pitchFamily="2" charset="2"/>
              </a:rPr>
              <a:t> Человек иногда более щедр, когда у него мало денег, чем когда их много; может быть, чтобы не дать подумать, что у него их нет вовсе… (</a:t>
            </a:r>
            <a:r>
              <a:rPr lang="ru-RU" sz="2400" b="1" dirty="0" err="1" smtClean="0">
                <a:solidFill>
                  <a:schemeClr val="accent2"/>
                </a:solidFill>
                <a:sym typeface="Wingdings" pitchFamily="2" charset="2"/>
              </a:rPr>
              <a:t>Бенджамин</a:t>
            </a:r>
            <a:r>
              <a:rPr lang="ru-RU" sz="2400" b="1" dirty="0" smtClean="0">
                <a:solidFill>
                  <a:schemeClr val="accent2"/>
                </a:solidFill>
                <a:sym typeface="Wingdings" pitchFamily="2" charset="2"/>
              </a:rPr>
              <a:t> Франклин)</a:t>
            </a:r>
          </a:p>
          <a:p>
            <a:pPr algn="just"/>
            <a:endParaRPr lang="ru-RU" sz="2400" dirty="0" smtClean="0">
              <a:sym typeface="Wingdings" pitchFamily="2" charset="2"/>
            </a:endParaRPr>
          </a:p>
          <a:p>
            <a:pPr algn="just">
              <a:buFont typeface="Wingdings"/>
              <a:buChar char="J"/>
            </a:pPr>
            <a:r>
              <a:rPr lang="ru-RU" sz="2400" dirty="0" smtClean="0">
                <a:sym typeface="Wingdings" pitchFamily="2" charset="2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sym typeface="Wingdings" pitchFamily="2" charset="2"/>
              </a:rPr>
              <a:t>За деньги можно все купить,</a:t>
            </a:r>
          </a:p>
          <a:p>
            <a:pPr algn="just"/>
            <a:r>
              <a:rPr lang="ru-RU" sz="2400" b="1" dirty="0" smtClean="0">
                <a:solidFill>
                  <a:srgbClr val="7030A0"/>
                </a:solidFill>
                <a:sym typeface="Wingdings" pitchFamily="2" charset="2"/>
              </a:rPr>
              <a:t>     Любовь же надо заслужить. (</a:t>
            </a:r>
            <a:r>
              <a:rPr lang="ru-RU" sz="2400" b="1" dirty="0" err="1" smtClean="0">
                <a:solidFill>
                  <a:srgbClr val="7030A0"/>
                </a:solidFill>
                <a:sym typeface="Wingdings" pitchFamily="2" charset="2"/>
              </a:rPr>
              <a:t>Гарун</a:t>
            </a:r>
            <a:r>
              <a:rPr lang="ru-RU" sz="2400" b="1" dirty="0" smtClean="0">
                <a:solidFill>
                  <a:srgbClr val="7030A0"/>
                </a:solidFill>
                <a:sym typeface="Wingdings" pitchFamily="2" charset="2"/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  <a:sym typeface="Wingdings" pitchFamily="2" charset="2"/>
              </a:rPr>
              <a:t>Агацарский</a:t>
            </a:r>
            <a:r>
              <a:rPr lang="ru-RU" sz="2400" b="1" dirty="0" smtClean="0">
                <a:solidFill>
                  <a:srgbClr val="7030A0"/>
                </a:solidFill>
                <a:sym typeface="Wingdings" pitchFamily="2" charset="2"/>
              </a:rPr>
              <a:t>)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im0-tub-ru.yandex.net/i?id=eef329b3633543e4b03c4a6fb365f66d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14546" y="500042"/>
            <a:ext cx="4572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Любопытство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85786" y="928670"/>
            <a:ext cx="7429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страх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714348" y="1500174"/>
            <a:ext cx="771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радость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785786" y="2000240"/>
            <a:ext cx="7500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удивление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85786" y="2571744"/>
            <a:ext cx="771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раздражение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42910" y="3286124"/>
            <a:ext cx="7858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новизна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71472" y="3857628"/>
            <a:ext cx="8143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равнодушие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642910" y="4500570"/>
            <a:ext cx="8215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безразличие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571472" y="5072074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удовлетворение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571472" y="5643578"/>
            <a:ext cx="8215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заинтересованность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www.pptbackgrounds.org/uploads/coins-backgrounds-wallpap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72" y="714356"/>
            <a:ext cx="778674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Любопытство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Страх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Радость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Удивление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Раздражение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Новизна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Равнодушие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Безразличие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Удовлетворение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Заинтересованность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4" name="Picture 6" descr="https://i.sunhome.ru/magic/61/privlechenie-deneg.or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88194" cy="6571245"/>
          </a:xfrm>
          <a:prstGeom prst="rect">
            <a:avLst/>
          </a:prstGeom>
          <a:noFill/>
        </p:spPr>
      </p:pic>
      <p:pic>
        <p:nvPicPr>
          <p:cNvPr id="3074" name="Picture 2" descr="https://ds02.infourok.ru/uploads/ex/0f4d/00057a04-06179d86/img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8715436" cy="6411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im0-tub-ru.yandex.net/i?id=eef329b3633543e4b03c4a6fb365f66d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71538" y="1285860"/>
            <a:ext cx="73581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accent1">
                    <a:lumMod val="50000"/>
                  </a:schemeClr>
                </a:solidFill>
              </a:rPr>
              <a:t>И  Д  Ь  Н  Е  Г</a:t>
            </a:r>
            <a:endParaRPr lang="ru-RU" sz="9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im0-tub-ru.yandex.net/i?id=eef329b3633543e4b03c4a6fb365f66d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14414" y="1357298"/>
            <a:ext cx="719780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accent1">
                    <a:lumMod val="50000"/>
                  </a:schemeClr>
                </a:solidFill>
              </a:rPr>
              <a:t>Д  Е  Н  Ь  Г  И</a:t>
            </a:r>
            <a:endParaRPr lang="ru-RU" sz="9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im0-tub-ru.yandex.net/i?id=eef329b3633543e4b03c4a6fb365f66d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928670"/>
            <a:ext cx="807249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Почему мы не можем прожить без денег?</a:t>
            </a:r>
          </a:p>
          <a:p>
            <a:pPr marL="342900" indent="-342900" algn="just"/>
            <a:endParaRPr lang="ru-RU" sz="4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/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2. Для чего они нужны?</a:t>
            </a:r>
          </a:p>
          <a:p>
            <a:pPr marL="342900" indent="-342900" algn="just"/>
            <a:endParaRPr lang="ru-RU" sz="4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/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3. Где их взять?</a:t>
            </a:r>
            <a:endParaRPr lang="ru-RU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ww.interfax.ru/aspimg/5895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85852" y="2786058"/>
            <a:ext cx="72866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Что такое деньги?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www.pptbackgrounds.org/uploads/coins-backgrounds-wallpap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8" name="Picture 4" descr="История денег в России Лига историков, Деньги, Длиннопос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19" y="500042"/>
            <a:ext cx="8611601" cy="6053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pptbackgrounds.org/uploads/coins-backgrounds-wallpap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2" descr="История денег в России Лига историков, Деньги, Длиннопос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6667500" cy="3752851"/>
          </a:xfrm>
          <a:prstGeom prst="rect">
            <a:avLst/>
          </a:prstGeom>
          <a:noFill/>
        </p:spPr>
      </p:pic>
      <p:pic>
        <p:nvPicPr>
          <p:cNvPr id="19460" name="Picture 4" descr="История денег в России Лига историков, Деньги, Длиннопост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4036427"/>
            <a:ext cx="5095864" cy="26644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www.pptbackgrounds.org/uploads/coins-backgrounds-wallpap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2" descr="https://ds02.infourok.ru/uploads/ex/02f0/0005cf4f-3e6f69f3/640/img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7" y="428604"/>
            <a:ext cx="7620053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235</Words>
  <PresentationFormat>Экран (4:3)</PresentationFormat>
  <Paragraphs>54</Paragraphs>
  <Slides>21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29</cp:revision>
  <dcterms:created xsi:type="dcterms:W3CDTF">2019-04-09T18:20:25Z</dcterms:created>
  <dcterms:modified xsi:type="dcterms:W3CDTF">2020-11-20T12:46:47Z</dcterms:modified>
</cp:coreProperties>
</file>