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9" r:id="rId2"/>
    <p:sldId id="257" r:id="rId3"/>
    <p:sldId id="286" r:id="rId4"/>
    <p:sldId id="288" r:id="rId5"/>
    <p:sldId id="284" r:id="rId6"/>
    <p:sldId id="285" r:id="rId7"/>
    <p:sldId id="283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48FE67-48AB-42C5-88E2-0993C6D0A62C}" type="datetimeFigureOut">
              <a:rPr lang="ru-RU"/>
              <a:pPr>
                <a:defRPr/>
              </a:pPr>
              <a:t>08.07.2020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12B43-D084-47D4-9EC0-696DA572BE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189111-08B2-44E0-96E3-1C6296D58815}" type="datetimeFigureOut">
              <a:rPr lang="ru-RU"/>
              <a:pPr>
                <a:defRPr/>
              </a:pPr>
              <a:t>08.07.2020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533BB5-25B6-44D1-AD62-B506E1CF4B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415B29-83B8-4423-887A-0EA0347B3D73}" type="datetimeFigureOut">
              <a:rPr lang="ru-RU"/>
              <a:pPr>
                <a:defRPr/>
              </a:pPr>
              <a:t>08.07.2020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050E8-D4B9-4AB4-8433-FABB7EB716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AD76CF-C5EB-4EA4-BBF7-A3E6428A8F02}" type="datetimeFigureOut">
              <a:rPr lang="ru-RU"/>
              <a:pPr>
                <a:defRPr/>
              </a:pPr>
              <a:t>08.07.2020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5922F-5EF8-4CDC-ABC2-4C8676ECFA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232E9F-9B9A-4BBA-92DD-71A7E2BE4DDF}" type="datetimeFigureOut">
              <a:rPr lang="ru-RU"/>
              <a:pPr>
                <a:defRPr/>
              </a:pPr>
              <a:t>08.07.2020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0E2452-4657-4F79-8CEF-26D248A732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331B85-FD22-4208-8217-C2C3D09A5F9B}" type="datetimeFigureOut">
              <a:rPr lang="ru-RU"/>
              <a:pPr>
                <a:defRPr/>
              </a:pPr>
              <a:t>08.07.2020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D61271-28A6-4D0A-9488-15E4D00161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108BAD-B7A7-425C-9B4E-D666044CB965}" type="datetimeFigureOut">
              <a:rPr lang="ru-RU"/>
              <a:pPr>
                <a:defRPr/>
              </a:pPr>
              <a:t>08.07.2020</a:t>
            </a:fld>
            <a:endParaRPr lang="ru-RU"/>
          </a:p>
        </p:txBody>
      </p:sp>
      <p:sp>
        <p:nvSpPr>
          <p:cNvPr id="8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713056-9A55-44B5-B53D-52F8776D95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59852C-EB50-4C01-8513-A280772C7276}" type="datetimeFigureOut">
              <a:rPr lang="ru-RU"/>
              <a:pPr>
                <a:defRPr/>
              </a:pPr>
              <a:t>08.07.2020</a:t>
            </a:fld>
            <a:endParaRPr lang="ru-RU"/>
          </a:p>
        </p:txBody>
      </p:sp>
      <p:sp>
        <p:nvSpPr>
          <p:cNvPr id="4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0561F-D470-478D-B92F-A55E0FC1CA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0F160-6201-482B-81CA-BD5925569C4D}" type="datetimeFigureOut">
              <a:rPr lang="ru-RU"/>
              <a:pPr>
                <a:defRPr/>
              </a:pPr>
              <a:t>08.07.2020</a:t>
            </a:fld>
            <a:endParaRPr lang="ru-RU"/>
          </a:p>
        </p:txBody>
      </p:sp>
      <p:sp>
        <p:nvSpPr>
          <p:cNvPr id="3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22DAAE-7E0A-44C0-AE65-97D6C172A6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C21C16-E246-4116-8947-7768971C38DD}" type="datetimeFigureOut">
              <a:rPr lang="ru-RU"/>
              <a:pPr>
                <a:defRPr/>
              </a:pPr>
              <a:t>08.07.2020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D3EBD4-A8C9-451C-8A65-8A65E1F3F9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3D85FE-25B2-4DB6-BD24-490A3663EABE}" type="datetimeFigureOut">
              <a:rPr lang="ru-RU"/>
              <a:pPr>
                <a:defRPr/>
              </a:pPr>
              <a:t>08.07.2020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CEDF83-3AE2-4DAF-AF7D-2A85BC5103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Місце для заголовка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заголовка</a:t>
            </a:r>
            <a:endParaRPr lang="ru-RU" smtClean="0"/>
          </a:p>
        </p:txBody>
      </p:sp>
      <p:sp>
        <p:nvSpPr>
          <p:cNvPr id="1027" name="Місце для тексту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 smtClean="0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2154502-E3A0-4715-AE6B-3AAD952987B1}" type="datetimeFigureOut">
              <a:rPr lang="ru-RU"/>
              <a:pPr>
                <a:defRPr/>
              </a:pPr>
              <a:t>08.07.2020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4043A9B-A2F7-4465-90FD-58939A7C78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4000496" y="3714752"/>
            <a:ext cx="5143504" cy="2616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Есть, ребята, у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Два серебряных коня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Езжу сразу на обоих,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за кони у меня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? 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&amp;Mcy;&amp;acy;&amp;gcy;&amp;acy;&amp;zcy;&amp;icy;&amp;ncy; &amp;Scy;&amp;pcy;&amp;ocy;&amp;rcy;&amp;tcy; &amp;Pcy;&amp;rcy;&amp;ocy;&amp;rcy;&amp;ycy;&amp;vcy;"/>
          <p:cNvPicPr/>
          <p:nvPr/>
        </p:nvPicPr>
        <p:blipFill>
          <a:blip r:embed="rId2"/>
          <a:srcRect l="17721" t="12365" r="17721" b="13442"/>
          <a:stretch>
            <a:fillRect/>
          </a:stretch>
        </p:blipFill>
        <p:spPr bwMode="auto">
          <a:xfrm>
            <a:off x="357158" y="3929066"/>
            <a:ext cx="3643338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000100" y="428604"/>
            <a:ext cx="7786742" cy="25574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Толкование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Узкие стальные полозья, прикрепляемые к обуви для катания на льду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1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1357298"/>
            <a:ext cx="8229600" cy="4143404"/>
          </a:xfrm>
        </p:spPr>
        <p:txBody>
          <a:bodyPr/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КОНЬКИ</a:t>
            </a:r>
            <a:r>
              <a:rPr lang="ru-RU" dirty="0" smtClean="0"/>
              <a:t> - "маленькие </a:t>
            </a:r>
            <a:r>
              <a:rPr lang="ru-RU" b="1" dirty="0" smtClean="0"/>
              <a:t>КОНИ</a:t>
            </a:r>
            <a:r>
              <a:rPr lang="ru-RU" dirty="0" smtClean="0"/>
              <a:t>".</a:t>
            </a:r>
            <a:br>
              <a:rPr lang="ru-RU" dirty="0" smtClean="0"/>
            </a:br>
            <a:r>
              <a:rPr lang="ru-RU" b="1" dirty="0" smtClean="0"/>
              <a:t>КОНЁК (КОНЬКИ) - КОНЬ</a:t>
            </a:r>
            <a:r>
              <a:rPr lang="ru-RU" dirty="0" smtClean="0"/>
              <a:t> = "лошадка".</a:t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2500306"/>
            <a:ext cx="8229600" cy="3625857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142976" y="714356"/>
            <a:ext cx="7286676" cy="21431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5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115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15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НЬКИ</a:t>
            </a:r>
            <a:endParaRPr lang="ru-RU" sz="115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rot="5400000">
            <a:off x="7536677" y="535761"/>
            <a:ext cx="500066" cy="28575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dirty="0" smtClean="0">
                <a:solidFill>
                  <a:srgbClr val="7030A0"/>
                </a:solidFill>
                <a:latin typeface="Monotype Corsiva" pitchFamily="66" charset="0"/>
              </a:rPr>
              <a:t>Энциклопедические сведения</a:t>
            </a:r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Коньки</a:t>
            </a:r>
            <a:r>
              <a:rPr lang="ru-RU" smtClean="0"/>
              <a:t> – узкие стальные полозья, прикрепляемые к обуви для катания на льду. </a:t>
            </a:r>
          </a:p>
          <a:p>
            <a:pPr eaLnBrk="1" hangingPunct="1"/>
            <a:r>
              <a:rPr lang="ru-RU" b="1" smtClean="0"/>
              <a:t>Бывают</a:t>
            </a:r>
            <a:r>
              <a:rPr lang="en-US" b="1" smtClean="0"/>
              <a:t>:</a:t>
            </a:r>
            <a:r>
              <a:rPr lang="ru-RU" smtClean="0"/>
              <a:t> беговые, фигурные, роликовые.</a:t>
            </a:r>
          </a:p>
          <a:p>
            <a:pPr eaLnBrk="1" hangingPunct="1"/>
            <a:r>
              <a:rPr lang="ru-RU" b="1" smtClean="0"/>
              <a:t>Роликовые коньки</a:t>
            </a:r>
            <a:r>
              <a:rPr lang="ru-RU" smtClean="0"/>
              <a:t> – спортивный снаряд на колёсиках, прикрепляемые к ноге для катания по гладкой, нескользкой поверхности </a:t>
            </a:r>
          </a:p>
        </p:txBody>
      </p:sp>
      <p:sp>
        <p:nvSpPr>
          <p:cNvPr id="11268" name="AutoShape 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569325" y="6524625"/>
            <a:ext cx="574675" cy="333375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269" name="AutoShape 5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0" y="6524625"/>
            <a:ext cx="611188" cy="333375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8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8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8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80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80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80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80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80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80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00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7030A0"/>
                </a:solidFill>
                <a:latin typeface="Monotype Corsiva" pitchFamily="66" charset="0"/>
              </a:rPr>
              <a:t>Звуковой анализ слова</a:t>
            </a:r>
            <a:endParaRPr lang="ru-RU" b="1" i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pPr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7200" dirty="0" err="1" smtClean="0">
                <a:latin typeface="Times New Roman" pitchFamily="18" charset="0"/>
                <a:cs typeface="Times New Roman" pitchFamily="18" charset="0"/>
              </a:rPr>
              <a:t>кан’к’и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] -6 б. и 5 </a:t>
            </a:r>
            <a:r>
              <a:rPr lang="ru-RU" sz="7200" dirty="0" err="1" smtClean="0">
                <a:latin typeface="Times New Roman" pitchFamily="18" charset="0"/>
                <a:cs typeface="Times New Roman" pitchFamily="18" charset="0"/>
              </a:rPr>
              <a:t>зв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latin typeface="Monotype Corsiva" pitchFamily="66" charset="0"/>
              </a:rPr>
              <a:t>ОДНОКОРЕННЫЕ СЛОВА </a:t>
            </a:r>
            <a:endParaRPr lang="ru-RU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686800" cy="4983179"/>
          </a:xfrm>
        </p:spPr>
        <p:txBody>
          <a:bodyPr/>
          <a:lstStyle/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Коньки</a:t>
            </a:r>
          </a:p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Конькобежец </a:t>
            </a:r>
          </a:p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Конькобежка </a:t>
            </a:r>
          </a:p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Коньковый </a:t>
            </a:r>
          </a:p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Конькобежный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85794"/>
          </a:xfrm>
        </p:spPr>
        <p:txBody>
          <a:bodyPr/>
          <a:lstStyle/>
          <a:p>
            <a:pPr algn="ctr" eaLnBrk="1" hangingPunct="1"/>
            <a:r>
              <a:rPr lang="ru-RU" dirty="0" smtClean="0">
                <a:solidFill>
                  <a:srgbClr val="7030A0"/>
                </a:solidFill>
                <a:latin typeface="Monotype Corsiva" pitchFamily="66" charset="0"/>
              </a:rPr>
              <a:t>Фразеологизмы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4357694"/>
            <a:ext cx="4857784" cy="78581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Конь не валялся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2857496"/>
            <a:ext cx="4786346" cy="6429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 в коня корм</a:t>
            </a:r>
            <a:r>
              <a:rPr lang="ru-RU" sz="4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714744" y="5143512"/>
            <a:ext cx="5129242" cy="77152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ничего ещё не готово.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714480" y="3500438"/>
            <a:ext cx="7581920" cy="7143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 том, что не идёт на пользу кому-нибудь</a:t>
            </a:r>
            <a:endParaRPr lang="ru-RU" sz="32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28596" y="1214422"/>
            <a:ext cx="3843358" cy="6429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00B050"/>
                </a:solidFill>
              </a:rPr>
              <a:t>Быть </a:t>
            </a:r>
            <a:r>
              <a:rPr lang="ru-RU" sz="4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ru-RU" sz="4400" b="1" dirty="0" smtClean="0">
                <a:solidFill>
                  <a:srgbClr val="00B050"/>
                </a:solidFill>
              </a:rPr>
              <a:t> коне</a:t>
            </a:r>
          </a:p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928926" y="1857364"/>
            <a:ext cx="6215074" cy="7143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быть впереди всех, лучше всех</a:t>
            </a:r>
            <a:endParaRPr lang="ru-RU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6" grpId="0" animBg="1"/>
      <p:bldP spid="7" grpId="0" animBg="1"/>
      <p:bldP spid="9" grpId="0" animBg="1"/>
      <p:bldP spid="11" grpId="0" animBg="1"/>
      <p:bldP spid="12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latin typeface="Monotype Corsiva" pitchFamily="66" charset="0"/>
              </a:rPr>
              <a:t>Стих читаем – слово запоминаем</a:t>
            </a:r>
            <a:endParaRPr lang="ru-RU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/>
              <a:t>Коньки</a:t>
            </a:r>
            <a:endParaRPr lang="ru-RU" dirty="0" smtClean="0"/>
          </a:p>
          <a:p>
            <a:pPr algn="ctr">
              <a:buNone/>
            </a:pPr>
            <a:r>
              <a:rPr lang="ru-RU" dirty="0" smtClean="0"/>
              <a:t> К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НЬКИ от слова К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НЬ пошли,</a:t>
            </a:r>
            <a:br>
              <a:rPr lang="ru-RU" dirty="0" smtClean="0"/>
            </a:br>
            <a:r>
              <a:rPr lang="ru-RU" dirty="0" smtClean="0"/>
              <a:t>В слове К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НЬКИ </a:t>
            </a:r>
            <a:r>
              <a:rPr lang="ru-RU" dirty="0" smtClean="0">
                <a:solidFill>
                  <a:srgbClr val="FF0000"/>
                </a:solidFill>
              </a:rPr>
              <a:t>«О» </a:t>
            </a:r>
            <a:r>
              <a:rPr lang="ru-RU" dirty="0" smtClean="0"/>
              <a:t>напиши.</a:t>
            </a:r>
          </a:p>
          <a:p>
            <a:endParaRPr lang="ru-RU" dirty="0"/>
          </a:p>
        </p:txBody>
      </p:sp>
      <p:pic>
        <p:nvPicPr>
          <p:cNvPr id="4" name="Содержимое 3" descr="K:\Учительская\ЖОНКИНА ПИСАНИНА\коньки.jpg"/>
          <p:cNvPicPr>
            <a:picLocks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3500438"/>
            <a:ext cx="4772832" cy="2990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2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12</Template>
  <TotalTime>56</TotalTime>
  <Words>134</Words>
  <Application>Microsoft Office PowerPoint</Application>
  <PresentationFormat>Экран (4:3)</PresentationFormat>
  <Paragraphs>31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12</vt:lpstr>
      <vt:lpstr>Слайд 1</vt:lpstr>
      <vt:lpstr>   КОНЬКИ - "маленькие КОНИ". КОНЁК (КОНЬКИ) - КОНЬ = "лошадка". </vt:lpstr>
      <vt:lpstr>Энциклопедические сведения</vt:lpstr>
      <vt:lpstr>Звуковой анализ слова</vt:lpstr>
      <vt:lpstr>ОДНОКОРЕННЫЕ СЛОВА </vt:lpstr>
      <vt:lpstr>Фразеологизмы</vt:lpstr>
      <vt:lpstr>Стих читаем – слово запоминаем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HOME</cp:lastModifiedBy>
  <cp:revision>36</cp:revision>
  <dcterms:created xsi:type="dcterms:W3CDTF">2015-04-27T05:59:25Z</dcterms:created>
  <dcterms:modified xsi:type="dcterms:W3CDTF">2020-07-08T16:46:09Z</dcterms:modified>
</cp:coreProperties>
</file>