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Бурый медведь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6000750" cy="449580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636"/>
            <a:ext cx="8572560" cy="1714512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Медведь – сильный крупный зверь. Но в то же время ловкий и подвижный. Медведь живет в лесу. Летом он много ест, а всю зиму спят в берлоге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14290"/>
            <a:ext cx="6410325" cy="447675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6"/>
            <a:ext cx="8229600" cy="164307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Медведь ловит рыбу. Медведь – всеядный, питается ягодами, орехами, зелеными растениями, насекомыми. Очень любит есть дикий лук, мед и рыбу.</a:t>
            </a:r>
            <a:endParaRPr lang="ru-RU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214842" cy="4562475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14290"/>
            <a:ext cx="4095736" cy="457200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7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72074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Зимой у медведице рождаются маленькие медвежата. Медвежата рождаются слепыми и ничего не видят. Через месяц у них открываются глаза.</a:t>
            </a:r>
            <a:endParaRPr lang="ru-RU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28604"/>
            <a:ext cx="6667500" cy="443865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214950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Весной медвежата  вместе с медведицей, выходят из берлоги. Кроме молока, а они уже подросли, медвежата  начинают есть зелень, ягоды и насекомых. Но ещё несколько лет живут со своей мамой – медведицей.</a:t>
            </a:r>
            <a:endParaRPr lang="ru-RU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6353175" cy="4762500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Бурый медведь </vt:lpstr>
      <vt:lpstr> Медведь – сильный крупный зверь. Но в то же время ловкий и подвижный. Медведь живет в лесу. Летом он много ест, а всю зиму спят в берлоге.</vt:lpstr>
      <vt:lpstr>Медведь ловит рыбу. Медведь – всеядный, питается ягодами, орехами, зелеными растениями, насекомыми. Очень любит есть дикий лук, мед и рыбу.</vt:lpstr>
      <vt:lpstr>Зимой у медведице рождаются маленькие медвежата. Медвежата рождаются слепыми и ничего не видят. Через месяц у них открываются глаза.</vt:lpstr>
      <vt:lpstr>Весной медвежата  вместе с медведицей, выходят из берлоги. Кроме молока, а они уже подросли, медвежата  начинают есть зелень, ягоды и насекомых. Но ещё несколько лет живут со своей мамой – медведицей.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Бурый медведь </dc:title>
  <dc:creator>FAT</dc:creator>
  <cp:lastModifiedBy>Пользователь Windows</cp:lastModifiedBy>
  <cp:revision>5</cp:revision>
  <dcterms:created xsi:type="dcterms:W3CDTF">2013-07-06T15:49:53Z</dcterms:created>
  <dcterms:modified xsi:type="dcterms:W3CDTF">2020-11-20T11:55:33Z</dcterms:modified>
</cp:coreProperties>
</file>