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7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9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5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9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70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9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0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0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40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32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8375-C872-427E-B97F-AA19CD91477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3DB43-EA6A-4E2C-B06A-DFD9A27BF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8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75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8586" y="339634"/>
            <a:ext cx="10677173" cy="3892731"/>
          </a:xfrm>
        </p:spPr>
        <p:txBody>
          <a:bodyPr>
            <a:normAutofit/>
            <a:scene3d>
              <a:camera prst="perspectiveRigh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l"/>
            <a:r>
              <a:rPr lang="ru-RU" sz="54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r>
              <a:rPr lang="ru-RU" sz="32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Приложение.</a:t>
            </a:r>
            <a:br>
              <a:rPr lang="ru-RU" sz="32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к плану-конспекту</a:t>
            </a:r>
            <a:b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занятия в подготовительной группе</a:t>
            </a:r>
            <a:b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по изобразительной деятельности</a:t>
            </a:r>
            <a:b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Коллективная лепка «Мемориал </a:t>
            </a:r>
            <a:b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«Сыны полка»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1045" y="4180113"/>
            <a:ext cx="9398494" cy="2158543"/>
          </a:xfrm>
        </p:spPr>
        <p:txBody>
          <a:bodyPr>
            <a:prstTxWarp prst="textPlain">
              <a:avLst/>
            </a:prstTxWarp>
            <a:normAutofit/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Автор: Харитонова Наталья Александровна, </a:t>
            </a:r>
          </a:p>
          <a:p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воспитатель первой квалификационной категории, </a:t>
            </a:r>
          </a:p>
          <a:p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СП «Детский сад №39» ГБОУ СОШ №21 г. Сызрани</a:t>
            </a:r>
            <a:endParaRPr lang="ru-RU" b="1" dirty="0">
              <a:ln>
                <a:solidFill>
                  <a:srgbClr val="FFC0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33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1" name="Содержимое 10" descr="ржев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814" y="414836"/>
            <a:ext cx="9455122" cy="6051278"/>
          </a:xfrm>
        </p:spPr>
      </p:pic>
    </p:spTree>
    <p:extLst>
      <p:ext uri="{BB962C8B-B14F-4D97-AF65-F5344CB8AC3E}">
        <p14:creationId xmlns:p14="http://schemas.microsoft.com/office/powerpoint/2010/main" val="917980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0" y="0"/>
            <a:ext cx="12120979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0" name="Содержимое 9" descr="http://cdn.tvc.ru/pictures/o/162/892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96" y="503849"/>
            <a:ext cx="9405257" cy="580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0122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7" name="Содержимое 6" descr="http://cdn.tvc.ru/pictures/o/162/890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71" y="526301"/>
            <a:ext cx="9444445" cy="591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9619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99063" y="979713"/>
            <a:ext cx="9444446" cy="51972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Физкультминутка: «Пусть всегда будет мир!»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Пусть всегда будет солнце! </a:t>
            </a:r>
            <a:r>
              <a:rPr lang="ru-RU" sz="2400" i="1" dirty="0" smtClean="0"/>
              <a:t>Поднять руки вверх над головой.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будет небо! </a:t>
            </a:r>
            <a:r>
              <a:rPr lang="ru-RU" sz="2400" i="1" dirty="0" smtClean="0"/>
              <a:t>Развести руки в стороны над головой.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будет море! </a:t>
            </a:r>
            <a:r>
              <a:rPr lang="ru-RU" sz="2400" i="1" dirty="0" smtClean="0"/>
              <a:t>Развести руки в стороны перед собой.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буду я! </a:t>
            </a:r>
            <a:r>
              <a:rPr lang="ru-RU" sz="2400" i="1" dirty="0" smtClean="0"/>
              <a:t>Подняться на носочки, погладить себя.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поют песни! </a:t>
            </a:r>
            <a:r>
              <a:rPr lang="ru-RU" sz="2400" i="1" dirty="0" smtClean="0"/>
              <a:t>Сделать наклоны головы в стороны. 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Пусть всегда будут танцы! </a:t>
            </a:r>
            <a:r>
              <a:rPr lang="ru-RU" sz="2400" i="1" dirty="0" smtClean="0"/>
              <a:t>Сделать присядку.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будут птицы! </a:t>
            </a:r>
            <a:r>
              <a:rPr lang="ru-RU" sz="2400" i="1" dirty="0" smtClean="0"/>
              <a:t>Наклоны в стороны, отводя руки назад.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Пусть всегда будет мир! </a:t>
            </a:r>
            <a:r>
              <a:rPr lang="ru-RU" sz="2400" i="1" dirty="0" smtClean="0"/>
              <a:t>Хлопки над головой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860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2" name="Содержимое 11" descr="75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564" y="310332"/>
            <a:ext cx="6125007" cy="6125007"/>
          </a:xfrm>
        </p:spPr>
      </p:pic>
    </p:spTree>
    <p:extLst>
      <p:ext uri="{BB962C8B-B14F-4D97-AF65-F5344CB8AC3E}">
        <p14:creationId xmlns:p14="http://schemas.microsoft.com/office/powerpoint/2010/main" val="1652328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95" y="284084"/>
            <a:ext cx="11398927" cy="63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75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8" name="Содержимое 7" descr="парад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930" y="313508"/>
            <a:ext cx="9251114" cy="6165669"/>
          </a:xfrm>
        </p:spPr>
      </p:pic>
    </p:spTree>
    <p:extLst>
      <p:ext uri="{BB962C8B-B14F-4D97-AF65-F5344CB8AC3E}">
        <p14:creationId xmlns:p14="http://schemas.microsoft.com/office/powerpoint/2010/main" val="148583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6" name="Содержимое 7" descr="ветераны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901" y="770709"/>
            <a:ext cx="9066522" cy="5577840"/>
          </a:xfrm>
        </p:spPr>
      </p:pic>
    </p:spTree>
    <p:extLst>
      <p:ext uri="{BB962C8B-B14F-4D97-AF65-F5344CB8AC3E}">
        <p14:creationId xmlns:p14="http://schemas.microsoft.com/office/powerpoint/2010/main" val="242040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3" name="Содержимое 12" descr="салют победы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873" y="363942"/>
            <a:ext cx="9300755" cy="6159962"/>
          </a:xfrm>
        </p:spPr>
      </p:pic>
    </p:spTree>
    <p:extLst>
      <p:ext uri="{BB962C8B-B14F-4D97-AF65-F5344CB8AC3E}">
        <p14:creationId xmlns:p14="http://schemas.microsoft.com/office/powerpoint/2010/main" val="3860976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9" name="Содержимое 8" descr="Monument_Vechnyy_ogon_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748" y="325459"/>
            <a:ext cx="9273387" cy="6179843"/>
          </a:xfrm>
        </p:spPr>
      </p:pic>
    </p:spTree>
    <p:extLst>
      <p:ext uri="{BB962C8B-B14F-4D97-AF65-F5344CB8AC3E}">
        <p14:creationId xmlns:p14="http://schemas.microsoft.com/office/powerpoint/2010/main" val="428607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46"/>
            <a:ext cx="12192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4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23" y="480151"/>
            <a:ext cx="9465757" cy="5659393"/>
          </a:xfrm>
        </p:spPr>
      </p:pic>
    </p:spTree>
    <p:extLst>
      <p:ext uri="{BB962C8B-B14F-4D97-AF65-F5344CB8AC3E}">
        <p14:creationId xmlns:p14="http://schemas.microsoft.com/office/powerpoint/2010/main" val="2873051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13" name="Содержимое 12" descr="волгоград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519" y="336460"/>
            <a:ext cx="9291743" cy="6155780"/>
          </a:xfrm>
        </p:spPr>
      </p:pic>
    </p:spTree>
    <p:extLst>
      <p:ext uri="{BB962C8B-B14F-4D97-AF65-F5344CB8AC3E}">
        <p14:creationId xmlns:p14="http://schemas.microsoft.com/office/powerpoint/2010/main" val="3457416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04"/>
            <a:ext cx="2185381" cy="3350918"/>
          </a:xfrm>
          <a:prstGeom prst="rect">
            <a:avLst/>
          </a:prstGeom>
        </p:spPr>
      </p:pic>
      <p:pic>
        <p:nvPicPr>
          <p:cNvPr id="9" name="Содержимое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17" y="490106"/>
            <a:ext cx="9114971" cy="6084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3104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37</Words>
  <Application>Microsoft Office PowerPoint</Application>
  <PresentationFormat>Произвольный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   Приложение.                             Презентация к плану-конспекту                            занятия в подготовительной группе                            по изобразительной деятельности                              Коллективная лепка «Мемориал                                            «Сыны полка»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Нина</cp:lastModifiedBy>
  <cp:revision>128</cp:revision>
  <dcterms:created xsi:type="dcterms:W3CDTF">2014-04-03T15:25:17Z</dcterms:created>
  <dcterms:modified xsi:type="dcterms:W3CDTF">2020-11-20T10:43:48Z</dcterms:modified>
</cp:coreProperties>
</file>