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3" r:id="rId4"/>
    <p:sldId id="257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EAE80-ED00-4F6A-837C-7468AA6C9BEF}" type="datetimeFigureOut">
              <a:rPr lang="ru-RU"/>
              <a:pPr>
                <a:defRPr/>
              </a:pPr>
              <a:t>02.08.2020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07AA2-9BE1-4225-91D4-FC44D0324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AF7B2-79D9-4EAA-B9E7-1AA593646F78}" type="datetimeFigureOut">
              <a:rPr lang="ru-RU"/>
              <a:pPr>
                <a:defRPr/>
              </a:pPr>
              <a:t>02.08.2020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9AF8-3C51-45B2-96B7-65588B365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817A7-C0DD-43DB-B2D7-F01EA09393F4}" type="datetimeFigureOut">
              <a:rPr lang="ru-RU"/>
              <a:pPr>
                <a:defRPr/>
              </a:pPr>
              <a:t>02.08.2020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7411-3A10-45C4-A971-094FDC3D8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A1840-8594-49F4-A107-66B678267EA0}" type="datetimeFigureOut">
              <a:rPr lang="ru-RU"/>
              <a:pPr>
                <a:defRPr/>
              </a:pPr>
              <a:t>02.08.2020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53505-956B-4686-A82B-C16BC5CE1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20C3-4F51-4964-9889-7B752110A9EA}" type="datetimeFigureOut">
              <a:rPr lang="ru-RU"/>
              <a:pPr>
                <a:defRPr/>
              </a:pPr>
              <a:t>02.08.2020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F6E6C-583F-468B-8ACD-82F55F49F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1F291-2F0E-48BF-BB6D-3BC5703C777E}" type="datetimeFigureOut">
              <a:rPr lang="ru-RU"/>
              <a:pPr>
                <a:defRPr/>
              </a:pPr>
              <a:t>02.08.2020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44CDE-EAF1-4271-A6C8-56EE2EF84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58579-0F29-495B-81E1-0281D68F2071}" type="datetimeFigureOut">
              <a:rPr lang="ru-RU"/>
              <a:pPr>
                <a:defRPr/>
              </a:pPr>
              <a:t>02.08.2020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49DA6-3F1B-49D8-9760-80E446C35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7456-6DAB-417C-BC72-9E52F4614B97}" type="datetimeFigureOut">
              <a:rPr lang="ru-RU"/>
              <a:pPr>
                <a:defRPr/>
              </a:pPr>
              <a:t>02.08.2020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CE673-58B0-473B-BC4D-8AFFBB8BC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95990-9A8C-4219-B995-F15ABA4F37E1}" type="datetimeFigureOut">
              <a:rPr lang="ru-RU"/>
              <a:pPr>
                <a:defRPr/>
              </a:pPr>
              <a:t>02.08.2020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BD2E-93DB-4E5A-B553-831430CBC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63ECC-4803-441D-9E34-422A302D51A3}" type="datetimeFigureOut">
              <a:rPr lang="ru-RU"/>
              <a:pPr>
                <a:defRPr/>
              </a:pPr>
              <a:t>02.08.2020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4BE2D-6C4A-4F1E-93B1-DA3F73966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16ECF-2A65-41A3-BFD8-9C56FE775F20}" type="datetimeFigureOut">
              <a:rPr lang="ru-RU"/>
              <a:pPr>
                <a:defRPr/>
              </a:pPr>
              <a:t>02.08.2020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EE2EB-57DD-4D1D-9DF3-D2241A0F7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79C233-6FB2-4F19-8CE7-12C575D19131}" type="datetimeFigureOut">
              <a:rPr lang="ru-RU"/>
              <a:pPr>
                <a:defRPr/>
              </a:pPr>
              <a:t>02.08.2020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BF1677-EC08-4830-8269-49F4E32F5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57554" y="3786190"/>
            <a:ext cx="578644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Мчится поезд под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землёй.</a:t>
            </a:r>
          </a:p>
          <a:p>
            <a:pPr>
              <a:buFont typeface="Arial" charset="0"/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транспорт городской.</a:t>
            </a:r>
          </a:p>
          <a:p>
            <a:pPr>
              <a:buFont typeface="Arial" charset="0"/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Много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станций пересадок,</a:t>
            </a:r>
          </a:p>
          <a:p>
            <a:pPr>
              <a:buFont typeface="Arial" charset="0"/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Всюду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чисто и порядок.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130169"/>
          <p:cNvPicPr>
            <a:picLocks noChangeAspect="1" noChangeArrowheads="1"/>
          </p:cNvPicPr>
          <p:nvPr/>
        </p:nvPicPr>
        <p:blipFill>
          <a:blip r:embed="rId2"/>
          <a:srcRect l="11214" r="22539"/>
          <a:stretch>
            <a:fillRect/>
          </a:stretch>
        </p:blipFill>
        <p:spPr bwMode="auto">
          <a:xfrm>
            <a:off x="285720" y="3214686"/>
            <a:ext cx="2897448" cy="327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642919"/>
            <a:ext cx="8358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Толкование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ородская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электрическая железная дорога, обычно подземная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500174"/>
            <a:ext cx="81439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Этимология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заимствовано из французского  языка. Французские инженеры назвали парижскую подземную дорогу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метрополитен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«столичная». Парижане сократили это длинное слово до короткого – метро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0"/>
            <a:ext cx="7286676" cy="11429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https://ds04.infourok.ru/uploads/ex/06cc/0012cb7b-cd768151/img9.jpg"/>
          <p:cNvPicPr>
            <a:picLocks noChangeAspect="1" noChangeArrowheads="1"/>
          </p:cNvPicPr>
          <p:nvPr/>
        </p:nvPicPr>
        <p:blipFill>
          <a:blip r:embed="rId2"/>
          <a:srcRect l="11719" t="25000" r="7812" b="7291"/>
          <a:stretch>
            <a:fillRect/>
          </a:stretch>
        </p:blipFill>
        <p:spPr bwMode="auto">
          <a:xfrm>
            <a:off x="428596" y="4286256"/>
            <a:ext cx="3429024" cy="216394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214290"/>
            <a:ext cx="7000924" cy="13430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8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ТРО</a:t>
            </a:r>
            <a:endParaRPr lang="ru-RU" sz="8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6572264" y="285728"/>
            <a:ext cx="142876" cy="1428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Однокоренные слова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метрополитен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1" y="3679638"/>
            <a:ext cx="3786214" cy="2842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Стих читаем – слово запоминаем.</a:t>
            </a:r>
            <a:endParaRPr lang="ru-RU" dirty="0" smtClean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075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Приезжай в Москву-столицу,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Есть на что там подивиться.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Лучшее в мире м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тро– в Москве.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слове м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тро есть буква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 - копия (8)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12 - копия (8)</Template>
  <TotalTime>36</TotalTime>
  <Words>90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12 - копия (8)</vt:lpstr>
      <vt:lpstr>Слайд 1</vt:lpstr>
      <vt:lpstr>Слайд 2</vt:lpstr>
      <vt:lpstr>Однокоренные слова</vt:lpstr>
      <vt:lpstr>Стих читаем – слово запоминаем.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8</cp:revision>
  <dcterms:created xsi:type="dcterms:W3CDTF">2015-04-29T09:32:32Z</dcterms:created>
  <dcterms:modified xsi:type="dcterms:W3CDTF">2020-08-02T10:51:27Z</dcterms:modified>
</cp:coreProperties>
</file>