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9" r:id="rId3"/>
    <p:sldId id="341" r:id="rId4"/>
    <p:sldId id="347" r:id="rId5"/>
    <p:sldId id="301" r:id="rId6"/>
    <p:sldId id="344" r:id="rId7"/>
    <p:sldId id="315" r:id="rId8"/>
    <p:sldId id="335" r:id="rId9"/>
    <p:sldId id="346" r:id="rId10"/>
    <p:sldId id="337" r:id="rId11"/>
    <p:sldId id="338" r:id="rId12"/>
    <p:sldId id="271" r:id="rId13"/>
    <p:sldId id="345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F3160-63D4-4D9C-B6AD-0DDAF7EFD3B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C5D86-47AA-445A-A092-DC732057E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В рамках экологического проекта «Покормите птиц зимой» участвовали в международной акции «Кормушка для пичужки» на международном образовательном портале МААМ.RU. </a:t>
            </a:r>
            <a:endParaRPr lang="ru-RU" altLang="ru-RU" smtClean="0"/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E59653-69D2-497B-9742-06D86A0577EE}" type="slidenum">
              <a:rPr lang="ru-RU" altLang="ru-RU" smtClean="0">
                <a:solidFill>
                  <a:srgbClr val="000000"/>
                </a:solidFill>
              </a:rPr>
              <a:pPr/>
              <a:t>6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В </a:t>
            </a:r>
            <a:r>
              <a:rPr lang="en-US" dirty="0" err="1" smtClean="0"/>
              <a:t>рамках</a:t>
            </a:r>
            <a:r>
              <a:rPr lang="en-US" dirty="0" smtClean="0"/>
              <a:t> </a:t>
            </a:r>
            <a:r>
              <a:rPr lang="en-US" dirty="0" err="1" smtClean="0"/>
              <a:t>экологического</a:t>
            </a:r>
            <a:r>
              <a:rPr lang="en-US" dirty="0" smtClean="0"/>
              <a:t> </a:t>
            </a:r>
            <a:r>
              <a:rPr lang="en-US" dirty="0" err="1" smtClean="0"/>
              <a:t>проекта</a:t>
            </a:r>
            <a:r>
              <a:rPr lang="en-US" dirty="0" smtClean="0"/>
              <a:t> «</a:t>
            </a:r>
            <a:r>
              <a:rPr lang="en-US" dirty="0" err="1" smtClean="0"/>
              <a:t>Покормите</a:t>
            </a:r>
            <a:r>
              <a:rPr lang="en-US" dirty="0" smtClean="0"/>
              <a:t> </a:t>
            </a:r>
            <a:r>
              <a:rPr lang="en-US" dirty="0" err="1" smtClean="0"/>
              <a:t>птиц</a:t>
            </a:r>
            <a:r>
              <a:rPr lang="en-US" dirty="0" smtClean="0"/>
              <a:t> </a:t>
            </a:r>
            <a:r>
              <a:rPr lang="en-US" dirty="0" err="1" smtClean="0"/>
              <a:t>зимой</a:t>
            </a:r>
            <a:r>
              <a:rPr lang="en-US" dirty="0" smtClean="0"/>
              <a:t>» </a:t>
            </a:r>
            <a:r>
              <a:rPr lang="en-US" dirty="0" err="1" smtClean="0"/>
              <a:t>участвовали</a:t>
            </a:r>
            <a:r>
              <a:rPr lang="en-US" dirty="0" smtClean="0"/>
              <a:t> в </a:t>
            </a:r>
            <a:r>
              <a:rPr lang="en-US" dirty="0" err="1" smtClean="0"/>
              <a:t>международной</a:t>
            </a:r>
            <a:r>
              <a:rPr lang="en-US" dirty="0" smtClean="0"/>
              <a:t> </a:t>
            </a:r>
            <a:r>
              <a:rPr lang="en-US" dirty="0" err="1" smtClean="0"/>
              <a:t>акции</a:t>
            </a:r>
            <a:r>
              <a:rPr lang="en-US" dirty="0" smtClean="0"/>
              <a:t> «</a:t>
            </a:r>
            <a:r>
              <a:rPr lang="en-US" dirty="0" err="1" smtClean="0"/>
              <a:t>Корушка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пичужки</a:t>
            </a:r>
            <a:r>
              <a:rPr lang="en-US" dirty="0" smtClean="0"/>
              <a:t>»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международном</a:t>
            </a:r>
            <a:r>
              <a:rPr lang="en-US" dirty="0" smtClean="0"/>
              <a:t> </a:t>
            </a:r>
            <a:r>
              <a:rPr lang="en-US" dirty="0" err="1" smtClean="0"/>
              <a:t>образовательном</a:t>
            </a:r>
            <a:r>
              <a:rPr lang="en-US" dirty="0" smtClean="0"/>
              <a:t> </a:t>
            </a:r>
            <a:r>
              <a:rPr lang="en-US" dirty="0" err="1" smtClean="0"/>
              <a:t>портале</a:t>
            </a:r>
            <a:r>
              <a:rPr lang="en-US" dirty="0" smtClean="0"/>
              <a:t> МААМ.RU. </a:t>
            </a:r>
            <a:endParaRPr lang="ru-RU" altLang="ru-RU" dirty="0" smtClean="0"/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E59653-69D2-497B-9742-06D86A0577EE}" type="slidenum">
              <a:rPr lang="ru-RU" altLang="ru-RU" smtClean="0">
                <a:solidFill>
                  <a:srgbClr val="000000"/>
                </a:solidFill>
              </a:rPr>
              <a:pPr/>
              <a:t>8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E59653-69D2-497B-9742-06D86A0577EE}" type="slidenum">
              <a:rPr lang="ru-RU" altLang="ru-RU" smtClean="0">
                <a:solidFill>
                  <a:srgbClr val="000000"/>
                </a:solidFill>
              </a:rPr>
              <a:pPr/>
              <a:t>10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E59653-69D2-497B-9742-06D86A0577EE}" type="slidenum">
              <a:rPr lang="ru-RU" altLang="ru-RU" smtClean="0">
                <a:solidFill>
                  <a:srgbClr val="000000"/>
                </a:solidFill>
              </a:rPr>
              <a:pPr/>
              <a:t>11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1003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10DAEB-2651-44FF-A3DE-762C29E3ED95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28596" y="1714487"/>
            <a:ext cx="2071703" cy="2071703"/>
          </a:xfrm>
        </p:spPr>
        <p:txBody>
          <a:bodyPr/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2571735" y="1714488"/>
            <a:ext cx="2071703" cy="2071703"/>
          </a:xfrm>
        </p:spPr>
        <p:txBody>
          <a:bodyPr/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428595" y="3857627"/>
            <a:ext cx="2071703" cy="2071703"/>
          </a:xfrm>
        </p:spPr>
        <p:txBody>
          <a:bodyPr/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571736" y="3857627"/>
            <a:ext cx="2071703" cy="2071703"/>
          </a:xfrm>
        </p:spPr>
        <p:txBody>
          <a:bodyPr/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-785850" y="-16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4"/>
          </p:nvPr>
        </p:nvSpPr>
        <p:spPr>
          <a:xfrm>
            <a:off x="4786313" y="1714500"/>
            <a:ext cx="3786187" cy="4214813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slow"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ED6F6-0588-4E0E-AB54-1596D83794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5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71538" y="0"/>
            <a:ext cx="7343775" cy="1595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20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0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Полевского городского округа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0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№40 общеразвивающего вида» </a:t>
            </a:r>
          </a:p>
          <a:p>
            <a:pPr algn="ctr">
              <a:spcBef>
                <a:spcPct val="20000"/>
              </a:spcBef>
              <a:defRPr/>
            </a:pPr>
            <a:endParaRPr lang="ru-RU" sz="2000" kern="0" dirty="0"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11560" y="5877272"/>
            <a:ext cx="8208912" cy="792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350046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Математическое развитие дошкольников посредством плоскостного моделирования 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s://www.mklj.si/media/k2/items/cache/399a2ab4d71798de289e6c0456f2f885_XL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4357694"/>
            <a:ext cx="2071702" cy="2143140"/>
          </a:xfrm>
          <a:prstGeom prst="rect">
            <a:avLst/>
          </a:prstGeom>
          <a:solidFill>
            <a:srgbClr val="92D050">
              <a:alpha val="99000"/>
            </a:srgbClr>
          </a:solidFill>
          <a:ln w="28575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beauty.mypartnershop.ru/pictures/soft_other/101783284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85728"/>
            <a:ext cx="3357586" cy="250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Picture 1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572132" y="214290"/>
            <a:ext cx="3286148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:\Users\Светлана\Desktop\плоскостное моделирование\фото\IMG_20200313_09274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143248"/>
            <a:ext cx="2786081" cy="3490910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C:\Users\Светлана\Desktop\плоскостное моделирование\фото\IMG_20200313_092652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86116" y="3000372"/>
            <a:ext cx="2571768" cy="2786082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C:\Users\Светлана\Desktop\плоскостное моделирование\фото\IMG_20200313_092725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15074" y="3000372"/>
            <a:ext cx="2714644" cy="3662364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cvetnoeleto.by/upload/iblock/e40/schetnye_palochki_fluorestsentnye_30sht_v_penale_prof_press_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57166"/>
            <a:ext cx="4500594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 descr="https://img.labirint.ru/rcimg/89a5fa0e0978dd6985417764e3019f72/1920x1080/comments_pic/0838/02labdu6s1221859900.jpg?1221859932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143249"/>
            <a:ext cx="3786214" cy="2786081"/>
          </a:xfrm>
          <a:prstGeom prst="rect">
            <a:avLst/>
          </a:prstGeom>
          <a:ln w="1270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C:\Users\Светлана\Desktop\плоскостное моделирование\фото\IMG_20200310_09060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3500438"/>
            <a:ext cx="2143140" cy="30241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C:\Users\Светлана\Desktop\плоскостное моделирование\фото\IMG_20200310_091829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7686" y="3500438"/>
            <a:ext cx="2155349" cy="3071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C:\Users\Светлана\Desktop\плоскостное моделирование\фото\IMG_20200310_091058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628" y="357166"/>
            <a:ext cx="3663955" cy="2786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cdn1.ozone.ru/multimedia/101483556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4113728" cy="29241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Picture 2" descr="http://toys.segment.ru/uploads/2013/1/31/1359637743C5q3X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571480"/>
            <a:ext cx="3774305" cy="2832183"/>
          </a:xfrm>
          <a:prstGeom prst="roundRect">
            <a:avLst>
              <a:gd name="adj" fmla="val 16667"/>
            </a:avLst>
          </a:prstGeom>
          <a:ln w="28575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 rot="10116887" flipV="1">
            <a:off x="1765463" y="4022316"/>
            <a:ext cx="51596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Виктор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Августович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Кайе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инженер-техник, поэт, бард, изобретатель. В его авторской коллекции более 1000 игр и игрушек, сделанных своими руками.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ветлана\Desktop\плоскостное моделирование\фото\IMG_20200312_1025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2357430"/>
            <a:ext cx="2846794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C:\Users\Светлана\Desktop\плоскостное моделирование\фото\IMG_20200312_10205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357166"/>
            <a:ext cx="2978946" cy="3786214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Рисунок 3" descr="C:\Users\Светлана\Desktop\плоскостное моделирование\фото\IMG_20200312_10155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14290"/>
            <a:ext cx="2786082" cy="3543300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http://www.xn--c1ajbh3aoaed0c.xn--p1ai/image/cache/catalog/soty_kaje_3_enl-800x80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40" y="4500570"/>
            <a:ext cx="2071702" cy="2071702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ttps://main-cdn.goods.ru/big2/hlr-system/1747308416/100024284890b7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9" y="4286256"/>
            <a:ext cx="2214578" cy="2143140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188913"/>
            <a:ext cx="7885113" cy="7191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/>
              </a:solidFill>
              <a:latin typeface="+mj-lt"/>
              <a:cs typeface="Aharoni" pitchFamily="2" charset="-79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214290"/>
            <a:ext cx="8391876" cy="321471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!                    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xn--c1ajbh3aoaed0c.xn--p1ai/image/cache/catalog/soty_kaje_3_enl-800x80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4000504"/>
            <a:ext cx="2071702" cy="2071702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s://kroshka-enoshka.by/wp-content/uploads/2019/12/cvetnie-palochki-kyuizenera-9-min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4000504"/>
            <a:ext cx="2428924" cy="2214602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https://yt3.ggpht.com/a/AGF-l78dPwNbpXBifJ7bZg_SRBo_QMjKLliTq85wqg=s900-c-k-c0xffffffff-no-rj-mo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7554" y="3786190"/>
            <a:ext cx="2505075" cy="2505075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-2055084"/>
            <a:ext cx="5739648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357166"/>
            <a:ext cx="63579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«Истоки способностей и дарования детей – на кончиках их пальцев.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пальцев, образно говоря, идут тончайшие нити – ручейки,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которые питают источник творческой мысли.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Другими словами, чем больше мастерства в детской руке,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 умнее ребенок»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А. Сухомлинский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https://2.bp.blogspot.com/-mn1MJwkaOxk/WcE4k8YOq3I/AAAAAAAAAkI/A2GToja5RIsr8ECRbBfCkhh9K10T2GL6gCLcBGAs/s1600/C%25D1%2583%25D1%2585%25D0%25BE%25D0%25BC%25D0%25BB%25D0%25B8%25D0%25BD%25D1%2581%25D1%258C%25D0%25BA%25D0%25B8%25D0%25B9%2B%25D0%2592%25D0%25B0%25D1%2581%25D0%25B8%25D0%25BB%25D1%258C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2714620"/>
            <a:ext cx="2646447" cy="39242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24384-1_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29322" y="714356"/>
            <a:ext cx="2655523" cy="1571636"/>
          </a:xfrm>
          <a:prstGeom prst="rect">
            <a:avLst/>
          </a:prstGeom>
          <a:ln w="381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 descr="http://www.kypt.ru/images/slaider/4b5bb19c-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57166"/>
            <a:ext cx="4714907" cy="3500461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Рисунок 12" descr="https://www.ekburg.ru/UserFiles/Storage/ContentPhoto/0/5/96/59613_original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3429000"/>
            <a:ext cx="3744623" cy="3209932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https://avatars.mds.yandex.net/get-pdb/1221986/75a9b2a5-9a5a-4c63-be5d-07c49e10da4f/ori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57290" y="4357694"/>
            <a:ext cx="2175097" cy="227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orvet-igra.ru/wp-content/uploads/2018/01/mixajlova-zinaida-alekseevn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2057267" cy="3071810"/>
          </a:xfrm>
          <a:prstGeom prst="rect">
            <a:avLst/>
          </a:prstGeom>
          <a:ln w="1270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Логика и цифр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286256"/>
            <a:ext cx="2357454" cy="23574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14282" y="3429000"/>
            <a:ext cx="2286016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Зинаида Алексеевна Михайлова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Давайте вместе поиграем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4498369"/>
            <a:ext cx="2357453" cy="2159407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2" name="Picture 8" descr="Галина Репина - Математическое моделирование на плоскости со старшими дошкольниками обложка книги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1071546"/>
            <a:ext cx="3143272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https://im0-tub-ru.yandex.net/i?id=2e1f63cf7193f3e81a90e0fcc853520f-l&amp;n=1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86050" y="214290"/>
            <a:ext cx="2783805" cy="411020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88640"/>
            <a:ext cx="8244408" cy="936104"/>
          </a:xfrm>
        </p:spPr>
        <p:txBody>
          <a:bodyPr/>
          <a:lstStyle/>
          <a:p>
            <a:pPr>
              <a:defRPr/>
            </a:pP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85728"/>
            <a:ext cx="7572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Основная цель УИШ в ДОУ – развитие предпосылок научно – технического типа мышления.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00034" y="1452433"/>
            <a:ext cx="785818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научить дошкольников основам технического 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творчества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конструирования, легоконструирования, техномоделирования, робототехники, используя современные виды конструкторов; развивать высшие психические 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функции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мышление, речь, внимание, воображение, память, логику, познавательную активность; развивать умение мыслить критически, нестандартно, путем решения проблемных задач с разными вариантами ответов; развивать личностные 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качества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любознательность, инициативность, стремление к самостоятельному поиску и решению проблемных и логических задач.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43178"/>
            <a:ext cx="828680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Принципы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освоения игр на плоскостное моделирование.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4282" y="1142984"/>
            <a:ext cx="3857652" cy="68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доступности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714876" y="1214422"/>
            <a:ext cx="4071966" cy="68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прочности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14282" y="2285992"/>
            <a:ext cx="3786214" cy="7858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систематичности и последовательности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5720" y="3571876"/>
            <a:ext cx="3786214" cy="68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научности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857752" y="3571876"/>
            <a:ext cx="3786214" cy="68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наглядности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786314" y="2357430"/>
            <a:ext cx="4000528" cy="68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теории и практики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85720" y="5072074"/>
            <a:ext cx="3857652" cy="78581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сознательной активности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714876" y="5000636"/>
            <a:ext cx="4000528" cy="8572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воспитывающего и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развивающего содержания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s://rozli.rkomi.ru/system/attachments/uploads/000/217/891/original/voskl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1857364"/>
            <a:ext cx="238125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14282" y="571480"/>
            <a:ext cx="2786082" cy="26863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 descr="http://i.mycdn.me/i?r=AzEPZsRbOZEKgBhR0XGMT1RkFU8RoTJS-j7pTXXlR8gfQ6aKTM5SRkZCeTgDn6uOyic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357166"/>
            <a:ext cx="2643206" cy="342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http://www.100book.ru/b110605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571480"/>
            <a:ext cx="2786082" cy="3071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https://img1.wbstatic.net/big/new/9290000/9295169-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500438"/>
            <a:ext cx="2571768" cy="3071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http://mail.kupit-detal.ru/catalogs/production/images/1360924713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14942" y="3929066"/>
            <a:ext cx="3714776" cy="26431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 descr="https://healthcarefinancials.files.wordpress.com/2019/08/professor.png?w=468&amp;h=624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00364" y="3743325"/>
            <a:ext cx="2336006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14282" y="0"/>
            <a:ext cx="3143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"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Мировые головоломки</a:t>
            </a:r>
            <a:r>
              <a:rPr lang="ru-RU" dirty="0" smtClean="0"/>
              <a:t>" </a:t>
            </a:r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dn1.ozone.ru/multimedia/101483554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57166"/>
            <a:ext cx="3286148" cy="32147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 descr="https://ds04.infourok.ru/uploads/ex/0f69/001865e0-18c8753b/img1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71934" y="357166"/>
            <a:ext cx="4500594" cy="264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 descr="C:\Users\Светлана\Desktop\ФОТО\технологии палочки и лего\IMG_20170119_091718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3214686"/>
            <a:ext cx="2521744" cy="33575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C:\Users\Светлана\Desktop\ФОТО\технологии палочки и лего\IMG_20170119_091944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00166" y="3786190"/>
            <a:ext cx="4143404" cy="2857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ветлана\Desktop\плоскостное моделирование\фото\IMG_20200312_10153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85729"/>
            <a:ext cx="2500330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C:\Users\Светлана\Desktop\плоскостное моделирование\фото\IMG_20200312_10102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1571612"/>
            <a:ext cx="2850357" cy="3800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:\Users\Светлана\Desktop\плоскостное моделирование\фото\IMG_20200312_10211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3143248"/>
            <a:ext cx="2571768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s://kroshka-enoshka.by/wp-content/uploads/2019/12/cvetnie-palochki-kyuizenera-9-min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50" y="214290"/>
            <a:ext cx="2428924" cy="2214602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ttps://ds05.infourok.ru/uploads/ex/0ce0/00090d8f-4cd1d071/hello_html_m383fe193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4214818"/>
            <a:ext cx="2143140" cy="2071702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ll dir="rd"/>
  </p:transition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1247</TotalTime>
  <Words>195</Words>
  <Application>Microsoft Office PowerPoint</Application>
  <PresentationFormat>Экран (4:3)</PresentationFormat>
  <Paragraphs>52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 ДОУ  с родителями  воспитанников в рамках ФГОС</dc:title>
  <dc:creator>Светлана</dc:creator>
  <cp:lastModifiedBy>Светлана</cp:lastModifiedBy>
  <cp:revision>135</cp:revision>
  <dcterms:modified xsi:type="dcterms:W3CDTF">2020-11-20T05:41:50Z</dcterms:modified>
</cp:coreProperties>
</file>