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6696075" cy="12192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6" d="100"/>
          <a:sy n="66" d="100"/>
        </p:scale>
        <p:origin x="258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2206" y="1995312"/>
            <a:ext cx="5691664" cy="4244622"/>
          </a:xfrm>
        </p:spPr>
        <p:txBody>
          <a:bodyPr anchor="b"/>
          <a:lstStyle>
            <a:lvl1pPr algn="ctr">
              <a:defRPr sz="4394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7010" y="6403623"/>
            <a:ext cx="5022056" cy="2943577"/>
          </a:xfrm>
        </p:spPr>
        <p:txBody>
          <a:bodyPr/>
          <a:lstStyle>
            <a:lvl1pPr marL="0" indent="0" algn="ctr">
              <a:buNone/>
              <a:defRPr sz="1758"/>
            </a:lvl1pPr>
            <a:lvl2pPr marL="334808" indent="0" algn="ctr">
              <a:buNone/>
              <a:defRPr sz="1465"/>
            </a:lvl2pPr>
            <a:lvl3pPr marL="669615" indent="0" algn="ctr">
              <a:buNone/>
              <a:defRPr sz="1318"/>
            </a:lvl3pPr>
            <a:lvl4pPr marL="1004423" indent="0" algn="ctr">
              <a:buNone/>
              <a:defRPr sz="1172"/>
            </a:lvl4pPr>
            <a:lvl5pPr marL="1339230" indent="0" algn="ctr">
              <a:buNone/>
              <a:defRPr sz="1172"/>
            </a:lvl5pPr>
            <a:lvl6pPr marL="1674038" indent="0" algn="ctr">
              <a:buNone/>
              <a:defRPr sz="1172"/>
            </a:lvl6pPr>
            <a:lvl7pPr marL="2008845" indent="0" algn="ctr">
              <a:buNone/>
              <a:defRPr sz="1172"/>
            </a:lvl7pPr>
            <a:lvl8pPr marL="2343653" indent="0" algn="ctr">
              <a:buNone/>
              <a:defRPr sz="1172"/>
            </a:lvl8pPr>
            <a:lvl9pPr marL="2678460" indent="0" algn="ctr">
              <a:buNone/>
              <a:defRPr sz="1172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3EA41-D5EB-44E9-B117-6F2FB876C6BE}" type="datetimeFigureOut">
              <a:rPr lang="ru-RU" smtClean="0"/>
              <a:t>02.06.2020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255C5-88DC-409B-8148-E620C437FF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13881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3EA41-D5EB-44E9-B117-6F2FB876C6BE}" type="datetimeFigureOut">
              <a:rPr lang="ru-RU" smtClean="0"/>
              <a:t>02.06.2020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255C5-88DC-409B-8148-E620C437FF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6247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791879" y="649111"/>
            <a:ext cx="1443841" cy="10332156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60355" y="649111"/>
            <a:ext cx="4247823" cy="10332156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3EA41-D5EB-44E9-B117-6F2FB876C6BE}" type="datetimeFigureOut">
              <a:rPr lang="ru-RU" smtClean="0"/>
              <a:t>02.06.2020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255C5-88DC-409B-8148-E620C437FF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68512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3EA41-D5EB-44E9-B117-6F2FB876C6BE}" type="datetimeFigureOut">
              <a:rPr lang="ru-RU" smtClean="0"/>
              <a:t>02.06.2020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255C5-88DC-409B-8148-E620C437FF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16527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868" y="3039537"/>
            <a:ext cx="5775365" cy="5071532"/>
          </a:xfrm>
        </p:spPr>
        <p:txBody>
          <a:bodyPr anchor="b"/>
          <a:lstStyle>
            <a:lvl1pPr>
              <a:defRPr sz="4394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6868" y="8159048"/>
            <a:ext cx="5775365" cy="2666999"/>
          </a:xfrm>
        </p:spPr>
        <p:txBody>
          <a:bodyPr/>
          <a:lstStyle>
            <a:lvl1pPr marL="0" indent="0">
              <a:buNone/>
              <a:defRPr sz="1758">
                <a:solidFill>
                  <a:schemeClr val="tx1"/>
                </a:solidFill>
              </a:defRPr>
            </a:lvl1pPr>
            <a:lvl2pPr marL="334808" indent="0">
              <a:buNone/>
              <a:defRPr sz="1465">
                <a:solidFill>
                  <a:schemeClr val="tx1">
                    <a:tint val="75000"/>
                  </a:schemeClr>
                </a:solidFill>
              </a:defRPr>
            </a:lvl2pPr>
            <a:lvl3pPr marL="669615" indent="0">
              <a:buNone/>
              <a:defRPr sz="1318">
                <a:solidFill>
                  <a:schemeClr val="tx1">
                    <a:tint val="75000"/>
                  </a:schemeClr>
                </a:solidFill>
              </a:defRPr>
            </a:lvl3pPr>
            <a:lvl4pPr marL="1004423" indent="0">
              <a:buNone/>
              <a:defRPr sz="1172">
                <a:solidFill>
                  <a:schemeClr val="tx1">
                    <a:tint val="75000"/>
                  </a:schemeClr>
                </a:solidFill>
              </a:defRPr>
            </a:lvl4pPr>
            <a:lvl5pPr marL="1339230" indent="0">
              <a:buNone/>
              <a:defRPr sz="1172">
                <a:solidFill>
                  <a:schemeClr val="tx1">
                    <a:tint val="75000"/>
                  </a:schemeClr>
                </a:solidFill>
              </a:defRPr>
            </a:lvl5pPr>
            <a:lvl6pPr marL="1674038" indent="0">
              <a:buNone/>
              <a:defRPr sz="1172">
                <a:solidFill>
                  <a:schemeClr val="tx1">
                    <a:tint val="75000"/>
                  </a:schemeClr>
                </a:solidFill>
              </a:defRPr>
            </a:lvl6pPr>
            <a:lvl7pPr marL="2008845" indent="0">
              <a:buNone/>
              <a:defRPr sz="1172">
                <a:solidFill>
                  <a:schemeClr val="tx1">
                    <a:tint val="75000"/>
                  </a:schemeClr>
                </a:solidFill>
              </a:defRPr>
            </a:lvl7pPr>
            <a:lvl8pPr marL="2343653" indent="0">
              <a:buNone/>
              <a:defRPr sz="1172">
                <a:solidFill>
                  <a:schemeClr val="tx1">
                    <a:tint val="75000"/>
                  </a:schemeClr>
                </a:solidFill>
              </a:defRPr>
            </a:lvl8pPr>
            <a:lvl9pPr marL="2678460" indent="0">
              <a:buNone/>
              <a:defRPr sz="117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3EA41-D5EB-44E9-B117-6F2FB876C6BE}" type="datetimeFigureOut">
              <a:rPr lang="ru-RU" smtClean="0"/>
              <a:t>02.06.2020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255C5-88DC-409B-8148-E620C437FF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82803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0355" y="3245556"/>
            <a:ext cx="2845832" cy="77357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89888" y="3245556"/>
            <a:ext cx="2845832" cy="77357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3EA41-D5EB-44E9-B117-6F2FB876C6BE}" type="datetimeFigureOut">
              <a:rPr lang="ru-RU" smtClean="0"/>
              <a:t>02.06.2020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255C5-88DC-409B-8148-E620C437FF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94876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1227" y="649114"/>
            <a:ext cx="5775365" cy="235655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1228" y="2988734"/>
            <a:ext cx="2832753" cy="1464732"/>
          </a:xfrm>
        </p:spPr>
        <p:txBody>
          <a:bodyPr anchor="b"/>
          <a:lstStyle>
            <a:lvl1pPr marL="0" indent="0">
              <a:buNone/>
              <a:defRPr sz="1758" b="1"/>
            </a:lvl1pPr>
            <a:lvl2pPr marL="334808" indent="0">
              <a:buNone/>
              <a:defRPr sz="1465" b="1"/>
            </a:lvl2pPr>
            <a:lvl3pPr marL="669615" indent="0">
              <a:buNone/>
              <a:defRPr sz="1318" b="1"/>
            </a:lvl3pPr>
            <a:lvl4pPr marL="1004423" indent="0">
              <a:buNone/>
              <a:defRPr sz="1172" b="1"/>
            </a:lvl4pPr>
            <a:lvl5pPr marL="1339230" indent="0">
              <a:buNone/>
              <a:defRPr sz="1172" b="1"/>
            </a:lvl5pPr>
            <a:lvl6pPr marL="1674038" indent="0">
              <a:buNone/>
              <a:defRPr sz="1172" b="1"/>
            </a:lvl6pPr>
            <a:lvl7pPr marL="2008845" indent="0">
              <a:buNone/>
              <a:defRPr sz="1172" b="1"/>
            </a:lvl7pPr>
            <a:lvl8pPr marL="2343653" indent="0">
              <a:buNone/>
              <a:defRPr sz="1172" b="1"/>
            </a:lvl8pPr>
            <a:lvl9pPr marL="2678460" indent="0">
              <a:buNone/>
              <a:defRPr sz="1172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228" y="4453467"/>
            <a:ext cx="2832753" cy="65503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89888" y="2988734"/>
            <a:ext cx="2846704" cy="1464732"/>
          </a:xfrm>
        </p:spPr>
        <p:txBody>
          <a:bodyPr anchor="b"/>
          <a:lstStyle>
            <a:lvl1pPr marL="0" indent="0">
              <a:buNone/>
              <a:defRPr sz="1758" b="1"/>
            </a:lvl1pPr>
            <a:lvl2pPr marL="334808" indent="0">
              <a:buNone/>
              <a:defRPr sz="1465" b="1"/>
            </a:lvl2pPr>
            <a:lvl3pPr marL="669615" indent="0">
              <a:buNone/>
              <a:defRPr sz="1318" b="1"/>
            </a:lvl3pPr>
            <a:lvl4pPr marL="1004423" indent="0">
              <a:buNone/>
              <a:defRPr sz="1172" b="1"/>
            </a:lvl4pPr>
            <a:lvl5pPr marL="1339230" indent="0">
              <a:buNone/>
              <a:defRPr sz="1172" b="1"/>
            </a:lvl5pPr>
            <a:lvl6pPr marL="1674038" indent="0">
              <a:buNone/>
              <a:defRPr sz="1172" b="1"/>
            </a:lvl6pPr>
            <a:lvl7pPr marL="2008845" indent="0">
              <a:buNone/>
              <a:defRPr sz="1172" b="1"/>
            </a:lvl7pPr>
            <a:lvl8pPr marL="2343653" indent="0">
              <a:buNone/>
              <a:defRPr sz="1172" b="1"/>
            </a:lvl8pPr>
            <a:lvl9pPr marL="2678460" indent="0">
              <a:buNone/>
              <a:defRPr sz="1172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389888" y="4453467"/>
            <a:ext cx="2846704" cy="65503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3EA41-D5EB-44E9-B117-6F2FB876C6BE}" type="datetimeFigureOut">
              <a:rPr lang="ru-RU" smtClean="0"/>
              <a:t>02.06.2020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255C5-88DC-409B-8148-E620C437FF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1535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3EA41-D5EB-44E9-B117-6F2FB876C6BE}" type="datetimeFigureOut">
              <a:rPr lang="ru-RU" smtClean="0"/>
              <a:t>02.06.2020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255C5-88DC-409B-8148-E620C437FF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82533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3EA41-D5EB-44E9-B117-6F2FB876C6BE}" type="datetimeFigureOut">
              <a:rPr lang="ru-RU" smtClean="0"/>
              <a:t>02.06.2020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255C5-88DC-409B-8148-E620C437FF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2393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1228" y="812800"/>
            <a:ext cx="2159658" cy="2844800"/>
          </a:xfrm>
        </p:spPr>
        <p:txBody>
          <a:bodyPr anchor="b"/>
          <a:lstStyle>
            <a:lvl1pPr>
              <a:defRPr sz="2343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6704" y="1755425"/>
            <a:ext cx="3389888" cy="8664222"/>
          </a:xfrm>
        </p:spPr>
        <p:txBody>
          <a:bodyPr/>
          <a:lstStyle>
            <a:lvl1pPr>
              <a:defRPr sz="2343"/>
            </a:lvl1pPr>
            <a:lvl2pPr>
              <a:defRPr sz="2050"/>
            </a:lvl2pPr>
            <a:lvl3pPr>
              <a:defRPr sz="1758"/>
            </a:lvl3pPr>
            <a:lvl4pPr>
              <a:defRPr sz="1465"/>
            </a:lvl4pPr>
            <a:lvl5pPr>
              <a:defRPr sz="1465"/>
            </a:lvl5pPr>
            <a:lvl6pPr>
              <a:defRPr sz="1465"/>
            </a:lvl6pPr>
            <a:lvl7pPr>
              <a:defRPr sz="1465"/>
            </a:lvl7pPr>
            <a:lvl8pPr>
              <a:defRPr sz="1465"/>
            </a:lvl8pPr>
            <a:lvl9pPr>
              <a:defRPr sz="1465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228" y="3657600"/>
            <a:ext cx="2159658" cy="6776156"/>
          </a:xfrm>
        </p:spPr>
        <p:txBody>
          <a:bodyPr/>
          <a:lstStyle>
            <a:lvl1pPr marL="0" indent="0">
              <a:buNone/>
              <a:defRPr sz="1172"/>
            </a:lvl1pPr>
            <a:lvl2pPr marL="334808" indent="0">
              <a:buNone/>
              <a:defRPr sz="1025"/>
            </a:lvl2pPr>
            <a:lvl3pPr marL="669615" indent="0">
              <a:buNone/>
              <a:defRPr sz="879"/>
            </a:lvl3pPr>
            <a:lvl4pPr marL="1004423" indent="0">
              <a:buNone/>
              <a:defRPr sz="732"/>
            </a:lvl4pPr>
            <a:lvl5pPr marL="1339230" indent="0">
              <a:buNone/>
              <a:defRPr sz="732"/>
            </a:lvl5pPr>
            <a:lvl6pPr marL="1674038" indent="0">
              <a:buNone/>
              <a:defRPr sz="732"/>
            </a:lvl6pPr>
            <a:lvl7pPr marL="2008845" indent="0">
              <a:buNone/>
              <a:defRPr sz="732"/>
            </a:lvl7pPr>
            <a:lvl8pPr marL="2343653" indent="0">
              <a:buNone/>
              <a:defRPr sz="732"/>
            </a:lvl8pPr>
            <a:lvl9pPr marL="2678460" indent="0">
              <a:buNone/>
              <a:defRPr sz="732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3EA41-D5EB-44E9-B117-6F2FB876C6BE}" type="datetimeFigureOut">
              <a:rPr lang="ru-RU" smtClean="0"/>
              <a:t>02.06.2020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255C5-88DC-409B-8148-E620C437FF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09682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1228" y="812800"/>
            <a:ext cx="2159658" cy="2844800"/>
          </a:xfrm>
        </p:spPr>
        <p:txBody>
          <a:bodyPr anchor="b"/>
          <a:lstStyle>
            <a:lvl1pPr>
              <a:defRPr sz="2343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46704" y="1755425"/>
            <a:ext cx="3389888" cy="8664222"/>
          </a:xfrm>
        </p:spPr>
        <p:txBody>
          <a:bodyPr anchor="t"/>
          <a:lstStyle>
            <a:lvl1pPr marL="0" indent="0">
              <a:buNone/>
              <a:defRPr sz="2343"/>
            </a:lvl1pPr>
            <a:lvl2pPr marL="334808" indent="0">
              <a:buNone/>
              <a:defRPr sz="2050"/>
            </a:lvl2pPr>
            <a:lvl3pPr marL="669615" indent="0">
              <a:buNone/>
              <a:defRPr sz="1758"/>
            </a:lvl3pPr>
            <a:lvl4pPr marL="1004423" indent="0">
              <a:buNone/>
              <a:defRPr sz="1465"/>
            </a:lvl4pPr>
            <a:lvl5pPr marL="1339230" indent="0">
              <a:buNone/>
              <a:defRPr sz="1465"/>
            </a:lvl5pPr>
            <a:lvl6pPr marL="1674038" indent="0">
              <a:buNone/>
              <a:defRPr sz="1465"/>
            </a:lvl6pPr>
            <a:lvl7pPr marL="2008845" indent="0">
              <a:buNone/>
              <a:defRPr sz="1465"/>
            </a:lvl7pPr>
            <a:lvl8pPr marL="2343653" indent="0">
              <a:buNone/>
              <a:defRPr sz="1465"/>
            </a:lvl8pPr>
            <a:lvl9pPr marL="2678460" indent="0">
              <a:buNone/>
              <a:defRPr sz="1465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228" y="3657600"/>
            <a:ext cx="2159658" cy="6776156"/>
          </a:xfrm>
        </p:spPr>
        <p:txBody>
          <a:bodyPr/>
          <a:lstStyle>
            <a:lvl1pPr marL="0" indent="0">
              <a:buNone/>
              <a:defRPr sz="1172"/>
            </a:lvl1pPr>
            <a:lvl2pPr marL="334808" indent="0">
              <a:buNone/>
              <a:defRPr sz="1025"/>
            </a:lvl2pPr>
            <a:lvl3pPr marL="669615" indent="0">
              <a:buNone/>
              <a:defRPr sz="879"/>
            </a:lvl3pPr>
            <a:lvl4pPr marL="1004423" indent="0">
              <a:buNone/>
              <a:defRPr sz="732"/>
            </a:lvl4pPr>
            <a:lvl5pPr marL="1339230" indent="0">
              <a:buNone/>
              <a:defRPr sz="732"/>
            </a:lvl5pPr>
            <a:lvl6pPr marL="1674038" indent="0">
              <a:buNone/>
              <a:defRPr sz="732"/>
            </a:lvl6pPr>
            <a:lvl7pPr marL="2008845" indent="0">
              <a:buNone/>
              <a:defRPr sz="732"/>
            </a:lvl7pPr>
            <a:lvl8pPr marL="2343653" indent="0">
              <a:buNone/>
              <a:defRPr sz="732"/>
            </a:lvl8pPr>
            <a:lvl9pPr marL="2678460" indent="0">
              <a:buNone/>
              <a:defRPr sz="732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3EA41-D5EB-44E9-B117-6F2FB876C6BE}" type="datetimeFigureOut">
              <a:rPr lang="ru-RU" smtClean="0"/>
              <a:t>02.06.2020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255C5-88DC-409B-8148-E620C437FF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479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60355" y="649114"/>
            <a:ext cx="577536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0355" y="3245556"/>
            <a:ext cx="577536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60355" y="11300181"/>
            <a:ext cx="1506617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7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F3EA41-D5EB-44E9-B117-6F2FB876C6BE}" type="datetimeFigureOut">
              <a:rPr lang="ru-RU" smtClean="0"/>
              <a:t>02.06.2020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18075" y="11300181"/>
            <a:ext cx="225992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7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729103" y="11300181"/>
            <a:ext cx="1506617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7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E255C5-88DC-409B-8148-E620C437FF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20025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69615" rtl="0" eaLnBrk="1" latinLnBrk="0" hangingPunct="1">
        <a:lnSpc>
          <a:spcPct val="90000"/>
        </a:lnSpc>
        <a:spcBef>
          <a:spcPct val="0"/>
        </a:spcBef>
        <a:buNone/>
        <a:defRPr sz="322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7404" indent="-167404" algn="l" defTabSz="669615" rtl="0" eaLnBrk="1" latinLnBrk="0" hangingPunct="1">
        <a:lnSpc>
          <a:spcPct val="90000"/>
        </a:lnSpc>
        <a:spcBef>
          <a:spcPts val="732"/>
        </a:spcBef>
        <a:buFont typeface="Arial" panose="020B0604020202020204" pitchFamily="34" charset="0"/>
        <a:buChar char="•"/>
        <a:defRPr sz="2050" kern="1200">
          <a:solidFill>
            <a:schemeClr val="tx1"/>
          </a:solidFill>
          <a:latin typeface="+mn-lt"/>
          <a:ea typeface="+mn-ea"/>
          <a:cs typeface="+mn-cs"/>
        </a:defRPr>
      </a:lvl1pPr>
      <a:lvl2pPr marL="502211" indent="-167404" algn="l" defTabSz="669615" rtl="0" eaLnBrk="1" latinLnBrk="0" hangingPunct="1">
        <a:lnSpc>
          <a:spcPct val="90000"/>
        </a:lnSpc>
        <a:spcBef>
          <a:spcPts val="366"/>
        </a:spcBef>
        <a:buFont typeface="Arial" panose="020B0604020202020204" pitchFamily="34" charset="0"/>
        <a:buChar char="•"/>
        <a:defRPr sz="1758" kern="1200">
          <a:solidFill>
            <a:schemeClr val="tx1"/>
          </a:solidFill>
          <a:latin typeface="+mn-lt"/>
          <a:ea typeface="+mn-ea"/>
          <a:cs typeface="+mn-cs"/>
        </a:defRPr>
      </a:lvl2pPr>
      <a:lvl3pPr marL="837019" indent="-167404" algn="l" defTabSz="669615" rtl="0" eaLnBrk="1" latinLnBrk="0" hangingPunct="1">
        <a:lnSpc>
          <a:spcPct val="90000"/>
        </a:lnSpc>
        <a:spcBef>
          <a:spcPts val="366"/>
        </a:spcBef>
        <a:buFont typeface="Arial" panose="020B0604020202020204" pitchFamily="34" charset="0"/>
        <a:buChar char="•"/>
        <a:defRPr sz="1465" kern="1200">
          <a:solidFill>
            <a:schemeClr val="tx1"/>
          </a:solidFill>
          <a:latin typeface="+mn-lt"/>
          <a:ea typeface="+mn-ea"/>
          <a:cs typeface="+mn-cs"/>
        </a:defRPr>
      </a:lvl3pPr>
      <a:lvl4pPr marL="1171826" indent="-167404" algn="l" defTabSz="669615" rtl="0" eaLnBrk="1" latinLnBrk="0" hangingPunct="1">
        <a:lnSpc>
          <a:spcPct val="90000"/>
        </a:lnSpc>
        <a:spcBef>
          <a:spcPts val="366"/>
        </a:spcBef>
        <a:buFont typeface="Arial" panose="020B0604020202020204" pitchFamily="34" charset="0"/>
        <a:buChar char="•"/>
        <a:defRPr sz="1318" kern="1200">
          <a:solidFill>
            <a:schemeClr val="tx1"/>
          </a:solidFill>
          <a:latin typeface="+mn-lt"/>
          <a:ea typeface="+mn-ea"/>
          <a:cs typeface="+mn-cs"/>
        </a:defRPr>
      </a:lvl4pPr>
      <a:lvl5pPr marL="1506634" indent="-167404" algn="l" defTabSz="669615" rtl="0" eaLnBrk="1" latinLnBrk="0" hangingPunct="1">
        <a:lnSpc>
          <a:spcPct val="90000"/>
        </a:lnSpc>
        <a:spcBef>
          <a:spcPts val="366"/>
        </a:spcBef>
        <a:buFont typeface="Arial" panose="020B0604020202020204" pitchFamily="34" charset="0"/>
        <a:buChar char="•"/>
        <a:defRPr sz="1318" kern="1200">
          <a:solidFill>
            <a:schemeClr val="tx1"/>
          </a:solidFill>
          <a:latin typeface="+mn-lt"/>
          <a:ea typeface="+mn-ea"/>
          <a:cs typeface="+mn-cs"/>
        </a:defRPr>
      </a:lvl5pPr>
      <a:lvl6pPr marL="1841442" indent="-167404" algn="l" defTabSz="669615" rtl="0" eaLnBrk="1" latinLnBrk="0" hangingPunct="1">
        <a:lnSpc>
          <a:spcPct val="90000"/>
        </a:lnSpc>
        <a:spcBef>
          <a:spcPts val="366"/>
        </a:spcBef>
        <a:buFont typeface="Arial" panose="020B0604020202020204" pitchFamily="34" charset="0"/>
        <a:buChar char="•"/>
        <a:defRPr sz="1318" kern="1200">
          <a:solidFill>
            <a:schemeClr val="tx1"/>
          </a:solidFill>
          <a:latin typeface="+mn-lt"/>
          <a:ea typeface="+mn-ea"/>
          <a:cs typeface="+mn-cs"/>
        </a:defRPr>
      </a:lvl6pPr>
      <a:lvl7pPr marL="2176249" indent="-167404" algn="l" defTabSz="669615" rtl="0" eaLnBrk="1" latinLnBrk="0" hangingPunct="1">
        <a:lnSpc>
          <a:spcPct val="90000"/>
        </a:lnSpc>
        <a:spcBef>
          <a:spcPts val="366"/>
        </a:spcBef>
        <a:buFont typeface="Arial" panose="020B0604020202020204" pitchFamily="34" charset="0"/>
        <a:buChar char="•"/>
        <a:defRPr sz="1318" kern="1200">
          <a:solidFill>
            <a:schemeClr val="tx1"/>
          </a:solidFill>
          <a:latin typeface="+mn-lt"/>
          <a:ea typeface="+mn-ea"/>
          <a:cs typeface="+mn-cs"/>
        </a:defRPr>
      </a:lvl7pPr>
      <a:lvl8pPr marL="2511057" indent="-167404" algn="l" defTabSz="669615" rtl="0" eaLnBrk="1" latinLnBrk="0" hangingPunct="1">
        <a:lnSpc>
          <a:spcPct val="90000"/>
        </a:lnSpc>
        <a:spcBef>
          <a:spcPts val="366"/>
        </a:spcBef>
        <a:buFont typeface="Arial" panose="020B0604020202020204" pitchFamily="34" charset="0"/>
        <a:buChar char="•"/>
        <a:defRPr sz="1318" kern="1200">
          <a:solidFill>
            <a:schemeClr val="tx1"/>
          </a:solidFill>
          <a:latin typeface="+mn-lt"/>
          <a:ea typeface="+mn-ea"/>
          <a:cs typeface="+mn-cs"/>
        </a:defRPr>
      </a:lvl8pPr>
      <a:lvl9pPr marL="2845864" indent="-167404" algn="l" defTabSz="669615" rtl="0" eaLnBrk="1" latinLnBrk="0" hangingPunct="1">
        <a:lnSpc>
          <a:spcPct val="90000"/>
        </a:lnSpc>
        <a:spcBef>
          <a:spcPts val="366"/>
        </a:spcBef>
        <a:buFont typeface="Arial" panose="020B0604020202020204" pitchFamily="34" charset="0"/>
        <a:buChar char="•"/>
        <a:defRPr sz="131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69615" rtl="0" eaLnBrk="1" latinLnBrk="0" hangingPunct="1">
        <a:defRPr sz="1318" kern="1200">
          <a:solidFill>
            <a:schemeClr val="tx1"/>
          </a:solidFill>
          <a:latin typeface="+mn-lt"/>
          <a:ea typeface="+mn-ea"/>
          <a:cs typeface="+mn-cs"/>
        </a:defRPr>
      </a:lvl1pPr>
      <a:lvl2pPr marL="334808" algn="l" defTabSz="669615" rtl="0" eaLnBrk="1" latinLnBrk="0" hangingPunct="1">
        <a:defRPr sz="1318" kern="1200">
          <a:solidFill>
            <a:schemeClr val="tx1"/>
          </a:solidFill>
          <a:latin typeface="+mn-lt"/>
          <a:ea typeface="+mn-ea"/>
          <a:cs typeface="+mn-cs"/>
        </a:defRPr>
      </a:lvl2pPr>
      <a:lvl3pPr marL="669615" algn="l" defTabSz="669615" rtl="0" eaLnBrk="1" latinLnBrk="0" hangingPunct="1">
        <a:defRPr sz="1318" kern="1200">
          <a:solidFill>
            <a:schemeClr val="tx1"/>
          </a:solidFill>
          <a:latin typeface="+mn-lt"/>
          <a:ea typeface="+mn-ea"/>
          <a:cs typeface="+mn-cs"/>
        </a:defRPr>
      </a:lvl3pPr>
      <a:lvl4pPr marL="1004423" algn="l" defTabSz="669615" rtl="0" eaLnBrk="1" latinLnBrk="0" hangingPunct="1">
        <a:defRPr sz="1318" kern="1200">
          <a:solidFill>
            <a:schemeClr val="tx1"/>
          </a:solidFill>
          <a:latin typeface="+mn-lt"/>
          <a:ea typeface="+mn-ea"/>
          <a:cs typeface="+mn-cs"/>
        </a:defRPr>
      </a:lvl4pPr>
      <a:lvl5pPr marL="1339230" algn="l" defTabSz="669615" rtl="0" eaLnBrk="1" latinLnBrk="0" hangingPunct="1">
        <a:defRPr sz="1318" kern="1200">
          <a:solidFill>
            <a:schemeClr val="tx1"/>
          </a:solidFill>
          <a:latin typeface="+mn-lt"/>
          <a:ea typeface="+mn-ea"/>
          <a:cs typeface="+mn-cs"/>
        </a:defRPr>
      </a:lvl5pPr>
      <a:lvl6pPr marL="1674038" algn="l" defTabSz="669615" rtl="0" eaLnBrk="1" latinLnBrk="0" hangingPunct="1">
        <a:defRPr sz="1318" kern="1200">
          <a:solidFill>
            <a:schemeClr val="tx1"/>
          </a:solidFill>
          <a:latin typeface="+mn-lt"/>
          <a:ea typeface="+mn-ea"/>
          <a:cs typeface="+mn-cs"/>
        </a:defRPr>
      </a:lvl6pPr>
      <a:lvl7pPr marL="2008845" algn="l" defTabSz="669615" rtl="0" eaLnBrk="1" latinLnBrk="0" hangingPunct="1">
        <a:defRPr sz="1318" kern="1200">
          <a:solidFill>
            <a:schemeClr val="tx1"/>
          </a:solidFill>
          <a:latin typeface="+mn-lt"/>
          <a:ea typeface="+mn-ea"/>
          <a:cs typeface="+mn-cs"/>
        </a:defRPr>
      </a:lvl7pPr>
      <a:lvl8pPr marL="2343653" algn="l" defTabSz="669615" rtl="0" eaLnBrk="1" latinLnBrk="0" hangingPunct="1">
        <a:defRPr sz="1318" kern="1200">
          <a:solidFill>
            <a:schemeClr val="tx1"/>
          </a:solidFill>
          <a:latin typeface="+mn-lt"/>
          <a:ea typeface="+mn-ea"/>
          <a:cs typeface="+mn-cs"/>
        </a:defRPr>
      </a:lvl8pPr>
      <a:lvl9pPr marL="2678460" algn="l" defTabSz="669615" rtl="0" eaLnBrk="1" latinLnBrk="0" hangingPunct="1">
        <a:defRPr sz="131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6696074" cy="12192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49943" y="578390"/>
            <a:ext cx="6095999" cy="7925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Californian FB" panose="0207040306080B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500" b="1" i="1" dirty="0">
                <a:latin typeface="Californian FB" panose="0207040306080B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500" b="1" i="1" dirty="0">
                <a:latin typeface="Cambria" panose="02040503050406030204" pitchFamily="18" charset="0"/>
                <a:ea typeface="Times New Roman" panose="02020603050405020304" pitchFamily="18" charset="0"/>
                <a:cs typeface="Cambria" panose="02040503050406030204" pitchFamily="18" charset="0"/>
              </a:rPr>
              <a:t>Устное</a:t>
            </a:r>
            <a:r>
              <a:rPr lang="ru-RU" sz="1500" b="1" i="1" dirty="0">
                <a:latin typeface="Californian FB" panose="0207040306080B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500" b="1" i="1" dirty="0">
                <a:latin typeface="Cambria" panose="02040503050406030204" pitchFamily="18" charset="0"/>
                <a:ea typeface="Times New Roman" panose="02020603050405020304" pitchFamily="18" charset="0"/>
                <a:cs typeface="Cambria" panose="02040503050406030204" pitchFamily="18" charset="0"/>
              </a:rPr>
              <a:t>народное</a:t>
            </a:r>
            <a:r>
              <a:rPr lang="ru-RU" sz="1500" b="1" i="1" dirty="0">
                <a:latin typeface="Californian FB" panose="0207040306080B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500" b="1" i="1" dirty="0" smtClean="0">
                <a:latin typeface="Cambria" panose="02040503050406030204" pitchFamily="18" charset="0"/>
                <a:ea typeface="Times New Roman" panose="02020603050405020304" pitchFamily="18" charset="0"/>
                <a:cs typeface="Cambria" panose="02040503050406030204" pitchFamily="18" charset="0"/>
              </a:rPr>
              <a:t>творчество </a:t>
            </a:r>
          </a:p>
          <a:p>
            <a:pPr algn="ctr"/>
            <a:r>
              <a:rPr lang="ru-RU" sz="1500" b="1" i="1" dirty="0" smtClean="0">
                <a:latin typeface="Californian FB" panose="0207040306080B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500" b="1" i="1" dirty="0">
                <a:latin typeface="Cambria" panose="02040503050406030204" pitchFamily="18" charset="0"/>
                <a:ea typeface="Times New Roman" panose="02020603050405020304" pitchFamily="18" charset="0"/>
                <a:cs typeface="Cambria" panose="02040503050406030204" pitchFamily="18" charset="0"/>
              </a:rPr>
              <a:t>в</a:t>
            </a:r>
            <a:r>
              <a:rPr lang="ru-RU" sz="1500" b="1" i="1" dirty="0">
                <a:latin typeface="Californian FB" panose="0207040306080B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500" b="1" i="1" dirty="0">
                <a:latin typeface="Cambria" panose="02040503050406030204" pitchFamily="18" charset="0"/>
                <a:ea typeface="Times New Roman" panose="02020603050405020304" pitchFamily="18" charset="0"/>
                <a:cs typeface="Cambria" panose="02040503050406030204" pitchFamily="18" charset="0"/>
              </a:rPr>
              <a:t>воспитании</a:t>
            </a:r>
            <a:r>
              <a:rPr lang="ru-RU" sz="1500" b="1" i="1" dirty="0">
                <a:latin typeface="Californian FB" panose="0207040306080B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500" b="1" i="1" dirty="0">
                <a:latin typeface="Cambria" panose="02040503050406030204" pitchFamily="18" charset="0"/>
                <a:ea typeface="Times New Roman" panose="02020603050405020304" pitchFamily="18" charset="0"/>
                <a:cs typeface="Cambria" panose="02040503050406030204" pitchFamily="18" charset="0"/>
              </a:rPr>
              <a:t>дошкольников</a:t>
            </a:r>
            <a:r>
              <a:rPr lang="ru-RU" sz="1500" b="1" i="1" dirty="0" smtClean="0">
                <a:latin typeface="Californian FB" panose="0207040306080B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algn="ctr"/>
            <a:endParaRPr lang="ru-RU" sz="12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Фольклор – народная мудрость, устное народное творчество.</a:t>
            </a:r>
            <a:endParaRPr lang="ru-RU" sz="16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Устное – передавалось из уст в уста, не записывалось.</a:t>
            </a:r>
            <a:endParaRPr lang="ru-RU" sz="16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Народное – сочинял не один человек, автора установить нельзя</a:t>
            </a:r>
            <a:endParaRPr lang="ru-RU" sz="16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Творчество – от слова «творить», то есть сочинять, придумывать.</a:t>
            </a:r>
            <a:endParaRPr lang="ru-RU" sz="16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Устное народное творчество с незапамятных времен бытует в среде детей, оказывая благоприятное  влияние на них. Многие произведения народного творчества специально создавались для детей. Из многочисленных жанров народного творчества в детский фольклор вошли многие песни, сказки, а также загадки, пословицы, поговорки, считалки, дразнилки. Песня входит в жизнь ребенка с колыбели. Ни одна игра детей не обходится без считалки. Загадки, поговорки, дразнилки, пословицы широко используются в повседневной жизни ребенка. Особой популярностью пользуется сказка, где всегда побеждает правда, добро, а зло наказывается. Используя в своей речи пословицы и поговорки, дети учатся ясно, выразительно выражать свои мысли и чувства, интонационно украшая свою речь</a:t>
            </a: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16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Детский фольклор имеет большое значение в развитии ребенка, как в образовательном процессе, так и в воспитательном. Используя устное народное творчество, у детей обогащается словарный запас, развивается воображение, фантазия, </a:t>
            </a: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формируются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предпосылки патриотического воспитания, т.е. любовь к малой и большой Родине</a:t>
            </a: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Через устное народно творчество, ребенок не только овладевает родным языком, но и осваивает его красоту, лаконичность, приобщается к культуре своего народа, получает первые впечатления о ней. Применение в детском саду русского фольклора позволяет ребенку приобретать необходимые умения и навыки для</a:t>
            </a:r>
            <a:endParaRPr lang="ru-RU" sz="16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endParaRPr lang="ru-RU" sz="1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8757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6696074" cy="12192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07229" y="373411"/>
            <a:ext cx="5628491" cy="50182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использования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их в речевом общении</a:t>
            </a: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algn="just"/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театрализованных   и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сюжетных играх</a:t>
            </a: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Устное народно творчество воспитывает                                                </a:t>
            </a:r>
          </a:p>
          <a:p>
            <a:pPr algn="just"/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детях активное отношение к окружающему            </a:t>
            </a:r>
          </a:p>
          <a:p>
            <a:pPr algn="just"/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миру, желание применять разные жанры фольклора в повседневной жизни. Особая ценность устного народного творчества, заключается в доступности и простоте народных произведений для детей. Простота этих произведений, способствует развитию речи детей.  Ребенок, который хорошо владеет речью – умеет реализовать себя в любом виде деятельности. Устное народно творчество оказывает влияние на  формирование связной речи. Дети учатся самостоятельно придумывать сказки, стихотворения.</a:t>
            </a:r>
            <a:endParaRPr lang="ru-RU" sz="16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Уже с малого возраста следует учить детей восприятию фольклорных текстов, воспитывать интерес к языковому  богатству, формировать у них умение слушать и слышать устное народное творчество. Тогда постепенно перед детьми откроется сила народного слова, интерес  к познанию русской культуры.</a:t>
            </a:r>
            <a:endParaRPr lang="ru-RU" sz="16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400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4783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</TotalTime>
  <Words>413</Words>
  <Application>Microsoft Office PowerPoint</Application>
  <PresentationFormat>Произвольный</PresentationFormat>
  <Paragraphs>18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9" baseType="lpstr">
      <vt:lpstr>Arial</vt:lpstr>
      <vt:lpstr>Calibri</vt:lpstr>
      <vt:lpstr>Calibri Light</vt:lpstr>
      <vt:lpstr>Californian FB</vt:lpstr>
      <vt:lpstr>Cambria</vt:lpstr>
      <vt:lpstr>Times New Roman</vt:lpstr>
      <vt:lpstr>Тема Office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2</cp:revision>
  <dcterms:created xsi:type="dcterms:W3CDTF">2020-06-02T12:22:40Z</dcterms:created>
  <dcterms:modified xsi:type="dcterms:W3CDTF">2020-06-02T12:34:40Z</dcterms:modified>
</cp:coreProperties>
</file>