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9" r:id="rId2"/>
    <p:sldId id="260" r:id="rId3"/>
    <p:sldId id="261" r:id="rId4"/>
    <p:sldId id="262" r:id="rId5"/>
    <p:sldId id="263" r:id="rId6"/>
    <p:sldId id="264" r:id="rId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7" d="100"/>
          <a:sy n="67" d="100"/>
        </p:scale>
        <p:origin x="75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6B70695C-71FB-4D95-B276-44CC9E60ED70}" type="datetimeFigureOut">
              <a:rPr lang="ru-RU" smtClean="0"/>
              <a:t>20.11.2020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89912036-2A89-404F-8133-45E0126CFD25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492810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0695C-71FB-4D95-B276-44CC9E60ED70}" type="datetimeFigureOut">
              <a:rPr lang="ru-RU" smtClean="0"/>
              <a:t>20.11.2020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912036-2A89-404F-8133-45E0126CFD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3873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0695C-71FB-4D95-B276-44CC9E60ED70}" type="datetimeFigureOut">
              <a:rPr lang="ru-RU" smtClean="0"/>
              <a:t>20.11.2020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912036-2A89-404F-8133-45E0126CFD25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47071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0695C-71FB-4D95-B276-44CC9E60ED70}" type="datetimeFigureOut">
              <a:rPr lang="ru-RU" smtClean="0"/>
              <a:t>20.11.2020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912036-2A89-404F-8133-45E0126CFD25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6772015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0695C-71FB-4D95-B276-44CC9E60ED70}" type="datetimeFigureOut">
              <a:rPr lang="ru-RU" smtClean="0"/>
              <a:t>20.11.2020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912036-2A89-404F-8133-45E0126CFD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377114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0695C-71FB-4D95-B276-44CC9E60ED70}" type="datetimeFigureOut">
              <a:rPr lang="ru-RU" smtClean="0"/>
              <a:t>20.11.2020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912036-2A89-404F-8133-45E0126CFD25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4313657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0695C-71FB-4D95-B276-44CC9E60ED70}" type="datetimeFigureOut">
              <a:rPr lang="ru-RU" smtClean="0"/>
              <a:t>20.11.2020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912036-2A89-404F-8133-45E0126CFD25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8136020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0695C-71FB-4D95-B276-44CC9E60ED70}" type="datetimeFigureOut">
              <a:rPr lang="ru-RU" smtClean="0"/>
              <a:t>20.11.2020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912036-2A89-404F-8133-45E0126CFD25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5757127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0695C-71FB-4D95-B276-44CC9E60ED70}" type="datetimeFigureOut">
              <a:rPr lang="ru-RU" smtClean="0"/>
              <a:t>20.11.2020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912036-2A89-404F-8133-45E0126CFD25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979615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0695C-71FB-4D95-B276-44CC9E60ED70}" type="datetimeFigureOut">
              <a:rPr lang="ru-RU" smtClean="0"/>
              <a:t>20.11.2020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912036-2A89-404F-8133-45E0126CFD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00380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0695C-71FB-4D95-B276-44CC9E60ED70}" type="datetimeFigureOut">
              <a:rPr lang="ru-RU" smtClean="0"/>
              <a:t>20.11.2020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912036-2A89-404F-8133-45E0126CFD25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504995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0695C-71FB-4D95-B276-44CC9E60ED70}" type="datetimeFigureOut">
              <a:rPr lang="ru-RU" smtClean="0"/>
              <a:t>20.11.2020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912036-2A89-404F-8133-45E0126CFD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52875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0695C-71FB-4D95-B276-44CC9E60ED70}" type="datetimeFigureOut">
              <a:rPr lang="ru-RU" smtClean="0"/>
              <a:t>20.11.2020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912036-2A89-404F-8133-45E0126CFD25}" type="slidenum">
              <a:rPr lang="ru-RU" smtClean="0"/>
              <a:t>‹#›</a:t>
            </a:fld>
            <a:endParaRPr lang="ru-RU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292245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0695C-71FB-4D95-B276-44CC9E60ED70}" type="datetimeFigureOut">
              <a:rPr lang="ru-RU" smtClean="0"/>
              <a:t>20.11.2020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912036-2A89-404F-8133-45E0126CFD25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602287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0695C-71FB-4D95-B276-44CC9E60ED70}" type="datetimeFigureOut">
              <a:rPr lang="ru-RU" smtClean="0"/>
              <a:t>20.11.2020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912036-2A89-404F-8133-45E0126CFD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89547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0695C-71FB-4D95-B276-44CC9E60ED70}" type="datetimeFigureOut">
              <a:rPr lang="ru-RU" smtClean="0"/>
              <a:t>20.11.2020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912036-2A89-404F-8133-45E0126CFD25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972426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0695C-71FB-4D95-B276-44CC9E60ED70}" type="datetimeFigureOut">
              <a:rPr lang="ru-RU" smtClean="0"/>
              <a:t>20.11.2020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912036-2A89-404F-8133-45E0126CFD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55469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6B70695C-71FB-4D95-B276-44CC9E60ED70}" type="datetimeFigureOut">
              <a:rPr lang="ru-RU" smtClean="0"/>
              <a:t>20.11.2020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89912036-2A89-404F-8133-45E0126CFD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28214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C:\Users\Samsung\Google Диск\добро\написать\два года\new\картинки осень\65420603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57105" y="1122363"/>
            <a:ext cx="5813425" cy="436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6057899" y="2644170"/>
            <a:ext cx="5929313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defRPr/>
            </a:pPr>
            <a:r>
              <a:rPr lang="ru-RU" sz="96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79646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alibri" panose="020F0502020204030204"/>
                <a:cs typeface="Arial" charset="0"/>
              </a:rPr>
              <a:t>ОСЕНЬ</a:t>
            </a:r>
            <a:endParaRPr lang="ru-RU" sz="96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79646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Calibri" panose="020F0502020204030204"/>
              <a:cs typeface="Arial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186613" y="4329113"/>
            <a:ext cx="408622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Подготовил воспитатель: </a:t>
            </a:r>
          </a:p>
          <a:p>
            <a:r>
              <a:rPr lang="ru-RU" sz="2400" b="1" dirty="0" smtClean="0">
                <a:solidFill>
                  <a:srgbClr val="FF0000"/>
                </a:solidFill>
              </a:rPr>
              <a:t>Грачёва И.М.</a:t>
            </a:r>
            <a:endParaRPr lang="ru-RU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45409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drap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Users\Samsung\Google Диск\добро\написать\два года\new\картинки осень\948c2d6a14ee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9488" y="680585"/>
            <a:ext cx="3750626" cy="543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243513" y="1671638"/>
            <a:ext cx="568642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Люди одевают тёплую одежду</a:t>
            </a:r>
            <a:endParaRPr lang="ru-RU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023160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drap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Samsung\Google Диск\добро\написать\два года\new\картинки осень\4e76e24926ad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8200" y="766310"/>
            <a:ext cx="3735388" cy="543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214938" y="1728788"/>
            <a:ext cx="580072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На деревьях желтеют листья, а затем падают на землю.</a:t>
            </a:r>
            <a:endParaRPr lang="ru-RU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888102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drap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Samsung\Google Диск\добро\написать\два года\new\картинки осень\времена-года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46604" y="742950"/>
            <a:ext cx="3677897" cy="53863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214938" y="1528763"/>
            <a:ext cx="558641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Идут частые холодные дожди</a:t>
            </a:r>
            <a:endParaRPr lang="ru-RU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849296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drap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Users\Samsung\Google Диск\добро\написать\два года\new\картинки осень\8b9e4fa0629e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05460" y="817166"/>
            <a:ext cx="3609390" cy="52244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172075" y="1600200"/>
            <a:ext cx="591502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Птицы улетают в тёплые края</a:t>
            </a:r>
            <a:endParaRPr lang="ru-RU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162825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drap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Users\Samsung\Google Диск\добро\написать\два года\new\картинки осень\звери9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4449" y="1122364"/>
            <a:ext cx="5799573" cy="46539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6915150" y="1428750"/>
            <a:ext cx="414337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Звери готовятся к зиме, меняют шубки</a:t>
            </a:r>
            <a:endParaRPr lang="ru-RU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106031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drap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туральные материалы">
  <a:themeElements>
    <a:clrScheme name="Натуральные материалы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Натуральные материалы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Натуральные материалы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17</TotalTime>
  <Words>38</Words>
  <Application>Microsoft Office PowerPoint</Application>
  <PresentationFormat>Широкоэкранный</PresentationFormat>
  <Paragraphs>8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0" baseType="lpstr">
      <vt:lpstr>Arial</vt:lpstr>
      <vt:lpstr>Calibri</vt:lpstr>
      <vt:lpstr>Garamond</vt:lpstr>
      <vt:lpstr>Натуральные материалы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Hewlett-Packard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Ирина Михайловна</dc:creator>
  <cp:lastModifiedBy>Ирина Михайловна</cp:lastModifiedBy>
  <cp:revision>2</cp:revision>
  <dcterms:created xsi:type="dcterms:W3CDTF">2020-11-20T03:35:25Z</dcterms:created>
  <dcterms:modified xsi:type="dcterms:W3CDTF">2020-11-20T03:53:22Z</dcterms:modified>
</cp:coreProperties>
</file>