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7" r:id="rId9"/>
    <p:sldId id="263" r:id="rId10"/>
    <p:sldId id="264" r:id="rId11"/>
    <p:sldId id="265" r:id="rId12"/>
    <p:sldId id="266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3613" autoAdjust="0"/>
  </p:normalViewPr>
  <p:slideViewPr>
    <p:cSldViewPr>
      <p:cViewPr varScale="1">
        <p:scale>
          <a:sx n="73" d="100"/>
          <a:sy n="73" d="100"/>
        </p:scale>
        <p:origin x="-4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166B-D0B1-4FE4-8A96-F10116AFC761}" type="datetimeFigureOut">
              <a:rPr lang="ru-RU" smtClean="0"/>
              <a:t>02.04.2006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BA19C-4345-4BB3-A1AF-73E3C347E04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166B-D0B1-4FE4-8A96-F10116AFC761}" type="datetimeFigureOut">
              <a:rPr lang="ru-RU" smtClean="0"/>
              <a:t>02.04.2006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BA19C-4345-4BB3-A1AF-73E3C347E0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166B-D0B1-4FE4-8A96-F10116AFC761}" type="datetimeFigureOut">
              <a:rPr lang="ru-RU" smtClean="0"/>
              <a:t>02.04.2006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BA19C-4345-4BB3-A1AF-73E3C347E0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166B-D0B1-4FE4-8A96-F10116AFC761}" type="datetimeFigureOut">
              <a:rPr lang="ru-RU" smtClean="0"/>
              <a:t>02.04.2006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BA19C-4345-4BB3-A1AF-73E3C347E0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166B-D0B1-4FE4-8A96-F10116AFC761}" type="datetimeFigureOut">
              <a:rPr lang="ru-RU" smtClean="0"/>
              <a:t>02.04.2006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BA19C-4345-4BB3-A1AF-73E3C347E04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166B-D0B1-4FE4-8A96-F10116AFC761}" type="datetimeFigureOut">
              <a:rPr lang="ru-RU" smtClean="0"/>
              <a:t>02.04.2006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BA19C-4345-4BB3-A1AF-73E3C347E0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166B-D0B1-4FE4-8A96-F10116AFC761}" type="datetimeFigureOut">
              <a:rPr lang="ru-RU" smtClean="0"/>
              <a:t>02.04.2006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BA19C-4345-4BB3-A1AF-73E3C347E0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166B-D0B1-4FE4-8A96-F10116AFC761}" type="datetimeFigureOut">
              <a:rPr lang="ru-RU" smtClean="0"/>
              <a:t>02.04.2006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BA19C-4345-4BB3-A1AF-73E3C347E0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166B-D0B1-4FE4-8A96-F10116AFC761}" type="datetimeFigureOut">
              <a:rPr lang="ru-RU" smtClean="0"/>
              <a:t>02.04.2006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BA19C-4345-4BB3-A1AF-73E3C347E0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166B-D0B1-4FE4-8A96-F10116AFC761}" type="datetimeFigureOut">
              <a:rPr lang="ru-RU" smtClean="0"/>
              <a:t>02.04.2006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BA19C-4345-4BB3-A1AF-73E3C347E0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166B-D0B1-4FE4-8A96-F10116AFC761}" type="datetimeFigureOut">
              <a:rPr lang="ru-RU" smtClean="0"/>
              <a:t>02.04.2006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5FBA19C-4345-4BB3-A1AF-73E3C347E04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274166B-D0B1-4FE4-8A96-F10116AFC761}" type="datetimeFigureOut">
              <a:rPr lang="ru-RU" smtClean="0"/>
              <a:t>02.04.2006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5FBA19C-4345-4BB3-A1AF-73E3C347E048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785926"/>
            <a:ext cx="7851648" cy="290037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Параллельное соединение проводников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00108"/>
            <a:ext cx="850112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500438"/>
            <a:ext cx="2159281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13" y="1142984"/>
            <a:ext cx="8679717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357694"/>
            <a:ext cx="818308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206" y="1142984"/>
            <a:ext cx="8633101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071942"/>
            <a:ext cx="8341150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071546"/>
            <a:ext cx="8560520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1785926"/>
            <a:ext cx="1888004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/>
          <a:srcRect t="4717"/>
          <a:stretch>
            <a:fillRect/>
          </a:stretch>
        </p:blipFill>
        <p:spPr bwMode="auto">
          <a:xfrm>
            <a:off x="428596" y="4500570"/>
            <a:ext cx="8434874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071545"/>
            <a:ext cx="8683670" cy="5662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+mj-lt"/>
              </a:rPr>
              <a:t>Упражнение 23 (1 ,2, 3)</a:t>
            </a:r>
            <a:endParaRPr lang="ru-RU" dirty="0">
              <a:latin typeface="+mj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1046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Параллельное соединение проводников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428868"/>
            <a:ext cx="5715040" cy="3908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1046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Параллельное соединение проводников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500306"/>
            <a:ext cx="4909105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500306"/>
            <a:ext cx="3786214" cy="3409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Напряжение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Сила тока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Сопротивление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Напряжение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Сила тока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Сопротивление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285992"/>
            <a:ext cx="2808522" cy="685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Напряжение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Сила тока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Сопротивление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285992"/>
            <a:ext cx="2808522" cy="685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2285992"/>
            <a:ext cx="2654728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Напряжение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Сила тока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Сопротивление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285992"/>
            <a:ext cx="2808522" cy="685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2285992"/>
            <a:ext cx="2654728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2357430"/>
            <a:ext cx="2770858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142984"/>
            <a:ext cx="8608428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 b="73810"/>
          <a:stretch>
            <a:fillRect/>
          </a:stretch>
        </p:blipFill>
        <p:spPr bwMode="auto">
          <a:xfrm>
            <a:off x="142844" y="4071942"/>
            <a:ext cx="8794683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1" y="1285860"/>
            <a:ext cx="8794683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286256"/>
            <a:ext cx="850112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83</TotalTime>
  <Words>36</Words>
  <Application>Microsoft Office PowerPoint</Application>
  <PresentationFormat>Экран (4:3)</PresentationFormat>
  <Paragraphs>17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Параллельное соединение проводников</vt:lpstr>
      <vt:lpstr>Параллельное соединение проводников</vt:lpstr>
      <vt:lpstr>Параллельное соединение проводников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Домашнее задание</vt:lpstr>
    </vt:vector>
  </TitlesOfParts>
  <Company>МОУ СОШ №7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Параллельное соединение проводников</dc:title>
  <dc:creator>Константин </dc:creator>
  <cp:lastModifiedBy>Константин </cp:lastModifiedBy>
  <cp:revision>20</cp:revision>
  <dcterms:created xsi:type="dcterms:W3CDTF">2006-04-02T17:10:45Z</dcterms:created>
  <dcterms:modified xsi:type="dcterms:W3CDTF">2006-04-02T18:34:27Z</dcterms:modified>
</cp:coreProperties>
</file>