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BA350-0B3C-4DFE-9BAD-DCD05077A192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E2707-C4F9-4D15-928D-ACE7ED3CC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858312" cy="642942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1.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Железнодорожный билет для взрослого стоит 720 рублей. Стоимость билета для школьника составляет 50% от стоимости билета для взрослого. Группа состоит из 15 школьников и 2 взрослых. Сколько рублей стоят билеты на всю группу?</a:t>
            </a:r>
          </a:p>
          <a:p>
            <a:pPr marL="342900" indent="-342900" algn="l">
              <a:buAutoNum type="arabicParenR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50% = 0,5</a:t>
            </a:r>
          </a:p>
          <a:p>
            <a:pPr marL="342900" indent="-342900" algn="l">
              <a:buAutoNum type="arabicParenR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720 * 0,5 = 360 (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цена билета для школьника</a:t>
            </a:r>
          </a:p>
          <a:p>
            <a:pPr marL="342900" indent="-342900" algn="l">
              <a:buAutoNum type="arabicParenR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720 *2 = 1440 (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ена для 2 взрослых</a:t>
            </a:r>
          </a:p>
          <a:p>
            <a:pPr marL="342900" indent="-342900" algn="l">
              <a:buAutoNum type="arabicParenR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360 * 15 = 5400 (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цена билетов для 15 школьников</a:t>
            </a:r>
          </a:p>
          <a:p>
            <a:pPr marL="342900" indent="-342900" algn="l">
              <a:buAutoNum type="arabicParenR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1440 + 5400 = 6840 (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цена билетов для всей группы</a:t>
            </a:r>
          </a:p>
          <a:p>
            <a:pPr marL="342900" indent="-342900"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6840 рублей</a:t>
            </a:r>
          </a:p>
          <a:p>
            <a:pPr algn="l"/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городе 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живет 200 000 жителей. Среди них 15% детей и подростков. Среди взрослых жителей 45% не работает (пенсионеры, студенты, домохозяйки и т. п.). Сколько взрослых жителей работает?</a:t>
            </a:r>
          </a:p>
          <a:p>
            <a:pPr marL="342900" indent="-342900" algn="l">
              <a:buAutoNum type="arabicParenR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15 % = 0,15</a:t>
            </a:r>
          </a:p>
          <a:p>
            <a:pPr marL="342900" indent="-342900"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45% = 0,45</a:t>
            </a:r>
          </a:p>
          <a:p>
            <a:pPr marL="342900" indent="-342900" algn="l">
              <a:buAutoNum type="arabicParenR" startAt="2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200000 * 0,15 = 30000 (жителей) дети и подростки</a:t>
            </a:r>
          </a:p>
          <a:p>
            <a:pPr marL="342900" indent="-342900" algn="l">
              <a:buAutoNum type="arabicParenR" startAt="2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200000 – 30000 = 170000 (жителей) взрослые</a:t>
            </a:r>
          </a:p>
          <a:p>
            <a:pPr marL="342900" indent="-342900" algn="l">
              <a:buAutoNum type="arabicParenR" startAt="2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170000 * 0,45 = 76500 (жителей) не работает</a:t>
            </a:r>
          </a:p>
          <a:p>
            <a:pPr marL="342900" indent="-342900" algn="l">
              <a:buAutoNum type="arabicParenR" startAt="2"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170000 – 76500 = 93500(жителей) работает</a:t>
            </a:r>
          </a:p>
          <a:p>
            <a:pPr marL="342900" indent="-342900" algn="l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93500 жителей</a:t>
            </a:r>
            <a:endParaRPr lang="ru-RU" sz="24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8229600" cy="2643206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Решение задач на проценты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071546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Найти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число, если 1% его равен 85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3071834" cy="10001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3786191"/>
            <a:ext cx="6429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Один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ученик — это 4% всего класса. Сколько в классе учеников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857496"/>
            <a:ext cx="22517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8500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4857760"/>
            <a:ext cx="1841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25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Проценты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были известны индусам ещё в V веке и это закономерно, так как в Индии с давних пор счёт велся в десятичной системе счисления. В Европе десятичные дроби появились на 1 000 лет позже, их ввёл бельгийский учёный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Симон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Стевин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1564 г. он впервые опубликовал таблицу процентов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196</Words>
  <Application>Microsoft Office PowerPoint</Application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Решение задач на проценты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15</cp:revision>
  <dcterms:created xsi:type="dcterms:W3CDTF">2019-03-13T14:27:34Z</dcterms:created>
  <dcterms:modified xsi:type="dcterms:W3CDTF">2019-03-13T19:24:08Z</dcterms:modified>
</cp:coreProperties>
</file>