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81" d="100"/>
          <a:sy n="81" d="100"/>
        </p:scale>
        <p:origin x="-30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81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8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65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7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6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5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8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5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78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6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2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A9739-489E-4537-B49B-F306F944864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2D615-D9C1-4B77-8CEA-83D8109567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9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emf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1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emf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315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ЗВУКОВ  С-Ш  В СЛОВАХ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Учитель-логопед</a:t>
            </a:r>
            <a:r>
              <a:rPr lang="ru-RU" dirty="0" smtClean="0">
                <a:solidFill>
                  <a:srgbClr val="FF0000"/>
                </a:solidFill>
              </a:rPr>
              <a:t>: Михайлова Н.Ю.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МКДОУ Петропавловский детский сад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97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600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0761" y="1"/>
            <a:ext cx="8693239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НАЗВАТЬ ВСЕ ПРЕДМЕТЫ СО СЛОВАМИ  «МОЙ», «МОЯ», «МОЕ», «МОИ»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90107" y="6284890"/>
            <a:ext cx="148255" cy="1111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096" y="656823"/>
            <a:ext cx="10187190" cy="553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69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368" y="-461363"/>
            <a:ext cx="12578367" cy="7315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775" y="2421228"/>
            <a:ext cx="2047739" cy="16649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774" y="4278067"/>
            <a:ext cx="2047739" cy="17492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9734" y="2421228"/>
            <a:ext cx="2228045" cy="1693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7775" y="388696"/>
            <a:ext cx="2084230" cy="1804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9734" y="4278067"/>
            <a:ext cx="2228045" cy="17492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79734" y="388697"/>
            <a:ext cx="2228045" cy="180432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9093" y="0"/>
            <a:ext cx="417275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ОТГАДЫВАНИЕ ЗАГАДОК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6062" y="388696"/>
            <a:ext cx="2871989" cy="157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хозяином дружит,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 сторожит,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Живет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крылечком,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Хвост колечком.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3944" y="1966692"/>
            <a:ext cx="2189408" cy="78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Сто одежек,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все без застежек.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3944" y="2812588"/>
            <a:ext cx="2884867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Что за птица?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Песен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поет, гнезда не вьет.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Людей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груз везет.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3946" y="3826968"/>
            <a:ext cx="2524258" cy="157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нее большая грива,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копыта, есть и хвост.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Скачет быстро и красиво-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 глаз не оторвешь.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70480" y="678072"/>
            <a:ext cx="2601531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Сама не ем,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людей кормлю.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70480" y="1966692"/>
            <a:ext cx="2343954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раздевалке я служу,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весу пальто держу.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64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7236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8941" y="103031"/>
            <a:ext cx="4378817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«ДОСКАЖИ СЛОВЕЧКО»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199" y="1096839"/>
            <a:ext cx="3001985" cy="248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721" y="1096839"/>
            <a:ext cx="2820473" cy="24834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3812147"/>
            <a:ext cx="3001985" cy="2524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6721" y="3812147"/>
            <a:ext cx="2820473" cy="252425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53037" y="1506829"/>
            <a:ext cx="3644721" cy="3797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Серый волк в густом лесу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Встретил рыжую…..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нашем доме на окошке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Сидят серенькие …..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имеет один рог?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Отгадайте…..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альбом раскрасил наш?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 конечно…..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735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9" y="0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546" y="218941"/>
            <a:ext cx="323259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«НАОБОРОТ»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0006" y="607637"/>
            <a:ext cx="1032885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Какой звук повторяется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каждом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слове-картинке? Замени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</a:t>
            </a: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 новое </a:t>
            </a:r>
            <a:r>
              <a:rPr lang="ru-RU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                                            (крыса, каска, миска, скала, сайка).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06" y="1391507"/>
            <a:ext cx="4177045" cy="22789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7013" y="1391506"/>
            <a:ext cx="3825025" cy="22789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50007" y="6645498"/>
            <a:ext cx="64834" cy="45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841" y="4314423"/>
            <a:ext cx="2433227" cy="23551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3510" y="4314423"/>
            <a:ext cx="3541690" cy="23767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0642" y="4314423"/>
            <a:ext cx="3551983" cy="237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02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8982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0304" y="0"/>
            <a:ext cx="455912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«ЧЕТВЕРТЫЙ ЛИШНИЙ»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576" y="579549"/>
            <a:ext cx="1231072" cy="12234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1654" y="579548"/>
            <a:ext cx="1481068" cy="12387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348537" y="517570"/>
            <a:ext cx="82573" cy="619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4282" y="579549"/>
            <a:ext cx="1654935" cy="12387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3161" y="579549"/>
            <a:ext cx="1474632" cy="12387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6576" y="2137894"/>
            <a:ext cx="1231072" cy="12621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11654" y="2137894"/>
            <a:ext cx="1481068" cy="12621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24282" y="2137895"/>
            <a:ext cx="1654934" cy="12621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23159" y="2137895"/>
            <a:ext cx="1474633" cy="126212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56576" y="3719669"/>
            <a:ext cx="1231072" cy="11614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655" y="3719668"/>
            <a:ext cx="1481068" cy="11614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24282" y="3719667"/>
            <a:ext cx="1654934" cy="13030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23159" y="3719667"/>
            <a:ext cx="1474633" cy="130309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86324" y="5380350"/>
            <a:ext cx="1171575" cy="11715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11655" y="5380349"/>
            <a:ext cx="1481067" cy="11715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24282" y="5380348"/>
            <a:ext cx="1654934" cy="1171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223158" y="5342403"/>
            <a:ext cx="1474633" cy="120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32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7576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335" y="128789"/>
            <a:ext cx="11307651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ЗАДАНИЯ, СПОСОБСТВУЮЩИЕ РАЗВИТИЮ ОПТИКО-ПРОСТРАНСТВЕННЫХ ПРЕДСТАВЛЕНИЙ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716948" y="4218282"/>
            <a:ext cx="424206" cy="457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88" y="874059"/>
            <a:ext cx="9601200" cy="10354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589" y="1958074"/>
            <a:ext cx="2205317" cy="13364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7976" y="1958074"/>
            <a:ext cx="2057400" cy="13364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8445" y="1958074"/>
            <a:ext cx="2003613" cy="1336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23729" y="1958074"/>
            <a:ext cx="2178424" cy="13364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589" y="3724835"/>
            <a:ext cx="2205317" cy="14253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07977" y="3724835"/>
            <a:ext cx="2057399" cy="14253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28444" y="3724835"/>
            <a:ext cx="2003613" cy="14253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23727" y="3724834"/>
            <a:ext cx="2178425" cy="13850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9589" y="5446059"/>
            <a:ext cx="2205318" cy="16136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23129" y="5446058"/>
            <a:ext cx="1842247" cy="161364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28444" y="5446058"/>
            <a:ext cx="2003613" cy="15195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48381" y="5580529"/>
            <a:ext cx="2153771" cy="138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182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600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0457" y="386366"/>
            <a:ext cx="415987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«НАЗОВИ ЛАСКОВО»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885" y="1004552"/>
            <a:ext cx="10470523" cy="571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05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4206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1972" y="103031"/>
            <a:ext cx="882202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НАЗВАТЬ ПРЕДМЕТЫ НА КАРТИНКАХ СО СЛОВОМ « МНОГО»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811" y="900953"/>
            <a:ext cx="9453283" cy="606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42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600"/>
            <a:ext cx="12192000" cy="7315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4699" y="1"/>
            <a:ext cx="10380371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НАЗВАТЬ ПРЕДМЕТЫ НА КАРТИНКАХ, ОТВЕЧАЯ НА ВОПРОСЫ: «КТО ЭТО? ЧТО ЭТО?»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76" y="787653"/>
            <a:ext cx="10856890" cy="579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73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194</Words>
  <Application>Microsoft Office PowerPoint</Application>
  <PresentationFormat>Произвольный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ДИФФЕРЕНЦИАЦИЯ ЗВУКОВ  С-Ш  В СЛОВАХ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Натуля</cp:lastModifiedBy>
  <cp:revision>21</cp:revision>
  <dcterms:created xsi:type="dcterms:W3CDTF">2019-11-03T10:48:33Z</dcterms:created>
  <dcterms:modified xsi:type="dcterms:W3CDTF">2020-11-20T15:39:57Z</dcterms:modified>
</cp:coreProperties>
</file>