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22"/>
  </p:notes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70" r:id="rId15"/>
    <p:sldId id="271" r:id="rId16"/>
    <p:sldId id="272" r:id="rId17"/>
    <p:sldId id="275" r:id="rId18"/>
    <p:sldId id="266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9" autoAdjust="0"/>
    <p:restoredTop sz="86380" autoAdjust="0"/>
  </p:normalViewPr>
  <p:slideViewPr>
    <p:cSldViewPr>
      <p:cViewPr varScale="1">
        <p:scale>
          <a:sx n="72" d="100"/>
          <a:sy n="72" d="100"/>
        </p:scale>
        <p:origin x="-19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1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333066005638226E-2"/>
          <c:y val="4.4861391929187276E-2"/>
          <c:w val="0.64004119276757121"/>
          <c:h val="0.851591362987280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да</c:v>
                </c:pt>
              </c:strCache>
            </c:strRef>
          </c:tx>
          <c:invertIfNegative val="0"/>
          <c:dLbls>
            <c:dLbl>
              <c:idx val="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Вопросс 4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99</c:v>
                </c:pt>
                <c:pt idx="1">
                  <c:v>85</c:v>
                </c:pt>
                <c:pt idx="2">
                  <c:v>99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Вопросс 4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</c:v>
                </c:pt>
                <c:pt idx="1">
                  <c:v>15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.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4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Вопросс 4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1661056"/>
        <c:axId val="71662592"/>
        <c:axId val="0"/>
      </c:bar3DChart>
      <c:catAx>
        <c:axId val="71661056"/>
        <c:scaling>
          <c:orientation val="minMax"/>
        </c:scaling>
        <c:delete val="0"/>
        <c:axPos val="b"/>
        <c:majorTickMark val="out"/>
        <c:minorTickMark val="none"/>
        <c:tickLblPos val="nextTo"/>
        <c:crossAx val="71662592"/>
        <c:crosses val="autoZero"/>
        <c:auto val="1"/>
        <c:lblAlgn val="ctr"/>
        <c:lblOffset val="100"/>
        <c:noMultiLvlLbl val="0"/>
      </c:catAx>
      <c:valAx>
        <c:axId val="71662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661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 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5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 мусорю</c:v>
                </c:pt>
                <c:pt idx="1">
                  <c:v>убираю за собой</c:v>
                </c:pt>
                <c:pt idx="2">
                  <c:v>ничего</c:v>
                </c:pt>
                <c:pt idx="3">
                  <c:v>помогаю убираться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</c:v>
                </c:pt>
                <c:pt idx="1">
                  <c:v>23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Вопрос 6</a:t>
            </a:r>
          </a:p>
        </c:rich>
      </c:tx>
      <c:layout>
        <c:manualLayout>
          <c:xMode val="edge"/>
          <c:yMode val="edge"/>
          <c:x val="0.35995229518570826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6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порядочность</c:v>
                </c:pt>
                <c:pt idx="1">
                  <c:v>неравнодушие</c:v>
                </c:pt>
                <c:pt idx="2">
                  <c:v>милосердие</c:v>
                </c:pt>
                <c:pt idx="3">
                  <c:v>чистоплотность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3.2</c:v>
                </c:pt>
                <c:pt idx="2">
                  <c:v>12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7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из-за нехватки средств</c:v>
                </c:pt>
                <c:pt idx="1">
                  <c:v>люди такие</c:v>
                </c:pt>
                <c:pt idx="2">
                  <c:v>рядом свалка и ветер разносит мусор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46</c:v>
                </c:pt>
                <c:pt idx="1">
                  <c:v>7</c:v>
                </c:pt>
                <c:pt idx="2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Вопрос 8</a:t>
            </a:r>
          </a:p>
        </c:rich>
      </c:tx>
      <c:layout>
        <c:manualLayout>
          <c:xMode val="edge"/>
          <c:yMode val="edge"/>
          <c:x val="0.41203477690288709"/>
          <c:y val="2.592592592592592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8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переработка муссора</c:v>
                </c:pt>
                <c:pt idx="1">
                  <c:v>распределение муссора</c:v>
                </c:pt>
                <c:pt idx="2">
                  <c:v>заняться воспитанием "экологической культуры"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63852192505523331"/>
          <c:y val="9.7112343306202331E-2"/>
          <c:w val="0.34092738107566994"/>
          <c:h val="0.823912315073784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45803-684B-4467-9C15-201CABA14B76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4B5EE-4341-4B8D-89F7-516D55824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17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4B5EE-4341-4B8D-89F7-516D55824C7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16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16632"/>
            <a:ext cx="5760640" cy="360211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Чистота природы начинается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меня</a:t>
            </a:r>
            <a:endParaRPr lang="ru-RU" sz="4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861048"/>
            <a:ext cx="3816424" cy="1584176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 проекта: Пырирко Августина </a:t>
            </a:r>
          </a:p>
          <a:p>
            <a:pPr algn="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8б класс</a:t>
            </a:r>
          </a:p>
          <a:p>
            <a:pPr algn="r"/>
            <a:r>
              <a:rPr lang="ru-RU" sz="28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Руководитель проекта: Клестова О.Л., </a:t>
            </a:r>
            <a:r>
              <a:rPr lang="ru-RU" sz="2800" b="1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математики</a:t>
            </a:r>
            <a:endParaRPr lang="ru-RU" sz="28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059832" y="6021288"/>
            <a:ext cx="2821125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с. Панаевск</a:t>
            </a:r>
          </a:p>
        </p:txBody>
      </p:sp>
      <p:pic>
        <p:nvPicPr>
          <p:cNvPr id="1026" name="Picture 2" descr="C:\Users\ученик\Desktop\все с компа\орнаменты нац\4не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73216"/>
            <a:ext cx="9144000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Толстикова ГЛ\Desktop\2018-2019 уч. год\ПРОЕКТЫ\лаптандер Виолетта\эмблема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320" y="476672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129614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Меры, предпринимаемые для того, чтобы Панаевск стал чистым.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4392488" cy="2592288"/>
          </a:xfrm>
        </p:spPr>
        <p:txBody>
          <a:bodyPr>
            <a:normAutofit fontScale="85000" lnSpcReduction="10000"/>
          </a:bodyPr>
          <a:lstStyle/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Ежедневно поддерживают чистоту улиц дворники Панаевска.</a:t>
            </a:r>
          </a:p>
        </p:txBody>
      </p:sp>
      <p:pic>
        <p:nvPicPr>
          <p:cNvPr id="5122" name="Picture 2" descr="\\192.168.0.3\школьный фотоальбом\2014\12_Субботник 31 августа\IMG_73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40324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914400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9144000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41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0081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Ежегодно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проводится летом озеленение нашего села.</a:t>
            </a:r>
          </a:p>
        </p:txBody>
      </p:sp>
      <p:pic>
        <p:nvPicPr>
          <p:cNvPr id="4098" name="Picture 2" descr="\\192.168.0.3\школьный фотоальбом\2016\14_День Знаний-1 сентября\IMG_83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1003" y="2492899"/>
            <a:ext cx="2700300" cy="244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192.168.0.3\школьный фотоальбом\2016\14_День Знаний-1 сентября\IMG_83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251520" y="2348881"/>
            <a:ext cx="244827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192.168.0.3\школьный фотоальбом\2014\13_Праздник 1 сентября\IMG_76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4432" y="2492898"/>
            <a:ext cx="2718048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914400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5735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Меры, предпринимаемые для того, чтобы Панаевск стал чистым.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50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500" y="1268760"/>
            <a:ext cx="4716524" cy="3096344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летний период подростки помогают предприятиям навести порядок в Панаевске,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 этом дети зарабатывают деньги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voshod-news.ru/uploads/posts/2015-06/1435294274_podrosto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464" y="1340768"/>
            <a:ext cx="416103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9144000" cy="229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8833" y="44624"/>
            <a:ext cx="8856984" cy="129614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Меры, предпринимаемые для того, чтобы Панаевск стал чистым и красивым.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10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4906888" cy="72008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 населения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Вы следите за чистотой своего двора?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Ходите ли вы на субботники?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Имеете ли вы привычку сорить на улице?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Принято ли в вашей семье тщательно убирать за собой место отдыха на природе?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Что ты делаешь, чтоб было чисто и был порядок? </a:t>
            </a:r>
          </a:p>
          <a:p>
            <a:pPr marL="0" lv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Какие качества вы должны воспитывать в себе, чтобы улучшить экологическую обстановку в нашем поселке?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73216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006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184576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Диаграмма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8861033"/>
              </p:ext>
            </p:extLst>
          </p:nvPr>
        </p:nvGraphicFramePr>
        <p:xfrm>
          <a:off x="467544" y="1484784"/>
          <a:ext cx="82809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1816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4077072"/>
            <a:ext cx="590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4077072"/>
            <a:ext cx="590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4077072"/>
            <a:ext cx="590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4077072"/>
            <a:ext cx="59022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47664" y="4509120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нет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83768" y="4509120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нет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4509120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нет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427984" y="4509120"/>
            <a:ext cx="591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770984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Диаграмма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797832"/>
              </p:ext>
            </p:extLst>
          </p:nvPr>
        </p:nvGraphicFramePr>
        <p:xfrm>
          <a:off x="395536" y="1700809"/>
          <a:ext cx="388843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860032" y="1916832"/>
          <a:ext cx="377991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1816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4572000" cy="664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08389540"/>
              </p:ext>
            </p:extLst>
          </p:nvPr>
        </p:nvGraphicFramePr>
        <p:xfrm>
          <a:off x="4572000" y="0"/>
          <a:ext cx="457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5328592" cy="52291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Для реализации практической части проекта я предлагаю провести акции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«Пчёлка своего села»,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которую входит несколько экологических мероприятий: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вывешивание плакатов с призывом односельчан к благоустройству села и соблюдению чистоты территорий, беседы об экологии, конкурсы: на лучшие поделки из бросового материала, на лучший дом, улицу и т.д. А также акцию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«Помоги четвероногому другу».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1816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Толстикова ГЛ\Desktop\2018-2019 уч. год\ПРОЕКТЫ\IMG_20190219_1426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666757"/>
            <a:ext cx="3491880" cy="4751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5400600" cy="7920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01816"/>
            <a:ext cx="914400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052736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Реализация  проекта будет способствовать повышению у людей культуры пребывания в общественных местах,  формированию у населения правильного экологического поведения  и недопущения несанкционированных свалок на территории  села.                                                           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6696744" cy="86409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Обращение ко всем!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7"/>
            <a:ext cx="8640960" cy="4248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Природа даёт человеку свои несметные богатства, но и взамен требует бережного отношения! Мы должны воспитывать такие качества в себе -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неравнодушие, милосердие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чтобы улучшить экологическую обстановку!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ученик\Desktop\все с компа\орнаменты нац\Чу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73216"/>
            <a:ext cx="9144000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Толстикова ГЛ\Desktop\2018-2019 уч. год\ПРОЕКТЫ\П.А.В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8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8417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Присоединяйтесь к реализации моего 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420887"/>
            <a:ext cx="8856984" cy="1656185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89004023040 </a:t>
            </a:r>
          </a:p>
          <a:p>
            <a:pPr marL="0" lvl="0" indent="0" algn="ctr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Пырирко Августина</a:t>
            </a:r>
          </a:p>
          <a:p>
            <a:endParaRPr lang="ru-RU" dirty="0"/>
          </a:p>
        </p:txBody>
      </p:sp>
      <p:pic>
        <p:nvPicPr>
          <p:cNvPr id="5" name="Picture 3" descr="C:\Users\ученик\Desktop\все с компа\орнаменты нац\Чу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91440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8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5112568" cy="59626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Природа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наше богатство.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Сберечь это богатство для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последующих поколений – наша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и наш долг.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Беспокоятся учёные, бьют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тревогу медики…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Понимая важность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проблемы, мы, дети,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тоже не остаёмся в стороне.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ages.myshared.ru/6/591465/slide_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3600400" cy="5544616"/>
          </a:xfrm>
          <a:prstGeom prst="rect">
            <a:avLst/>
          </a:prstGeom>
          <a:noFill/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4536504" cy="57606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План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036496" cy="4637112"/>
          </a:xfrm>
        </p:spPr>
        <p:txBody>
          <a:bodyPr>
            <a:normAutofit/>
          </a:bodyPr>
          <a:lstStyle/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1.Ознакомление с данной местностью</a:t>
            </a:r>
          </a:p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2.Определение проблемы</a:t>
            </a:r>
          </a:p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3.Постановка цели</a:t>
            </a:r>
          </a:p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4.Способы решения проблемы</a:t>
            </a:r>
          </a:p>
          <a:p>
            <a:r>
              <a:rPr lang="ru-RU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 Вывод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69160"/>
            <a:ext cx="91440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116632"/>
            <a:ext cx="8229600" cy="8367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Панаевском.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216024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Панаевск расположен на берегу реки Обь. Его численность население составляет около 2500 тысяч людей. Основная часть населения – ненцы. 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\\192.168.0.3\школьный фотоальбом\Панаевск-фото\Разное\Панаевск с высоты птичьего полёт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4106033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192.168.0.3\школьный фотоальбом\Панаевск-фото\День села 16.09.2017\IMG_28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608512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5981836" cy="7920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посёлка.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9"/>
            <a:ext cx="8964488" cy="108012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у всех местностей проблемой этого села является мусор.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192.168.0.3\школьный фотоальбом\2015\24_Субботник-29.09\IMG_365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0296" y="2204865"/>
            <a:ext cx="417646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192.168.0.3\школьный фотоальбом\2014\12_Субботник 31 августа\IMG_74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449999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69160"/>
            <a:ext cx="912676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287" y="254760"/>
            <a:ext cx="59150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57592" cy="252027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Выявить источники загрязнения природы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Объединить усилия для решения проблемы и сделать наше село намного чище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91440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3935"/>
            <a:ext cx="91440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194920" cy="93610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решения проблемы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8884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Воспитывать культуру поведения у жителей.</a:t>
            </a:r>
          </a:p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сорить на улице, выкидывать мусор в специальные контейнеры.</a:t>
            </a:r>
          </a:p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Поддерживать чистоту территории. </a:t>
            </a:r>
          </a:p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Использовать упаковку, которая быстро разлагается в почве.</a:t>
            </a:r>
          </a:p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Использовать некоторые предметы вторично (стеклянные банки, бутылки и т.д.).</a:t>
            </a:r>
          </a:p>
          <a:p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9200"/>
            <a:ext cx="914400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4690864" cy="16561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Ежегодно 1 сентября проводится субботник «Чистый двор».</a:t>
            </a:r>
          </a:p>
        </p:txBody>
      </p:sp>
      <p:pic>
        <p:nvPicPr>
          <p:cNvPr id="2051" name="Picture 3" descr="\\192.168.0.3\школьный фотоальбом\2016\02.09.2016. Субботник\DSC_05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725144"/>
            <a:ext cx="3024336" cy="200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192.168.0.3\школьный фотоальбом\2016\Субботник_Зеленая весна-2016\DSC_01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717032"/>
            <a:ext cx="3034228" cy="200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192.168.0.3\школьный фотоальбом\2016\02.09.2016. Субботник\DSC_05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420888"/>
            <a:ext cx="3049463" cy="201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Меры, предпринимаемые для того, чтобы Панаевск стал чистым.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470</Words>
  <Application>Microsoft Office PowerPoint</Application>
  <PresentationFormat>Экран (4:3)</PresentationFormat>
  <Paragraphs>64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Чистота природы начинается  с меня</vt:lpstr>
      <vt:lpstr>Презентация PowerPoint</vt:lpstr>
      <vt:lpstr>Природа – наше богатство.  Сберечь это богатство для  последующих поколений – наша  задача и наш долг.  Беспокоятся учёные, бьют тревогу медики…  Понимая важность проблемы, мы, дети,  тоже не остаёмся в стороне.  </vt:lpstr>
      <vt:lpstr>План</vt:lpstr>
      <vt:lpstr>Ознакомление с Панаевском.</vt:lpstr>
      <vt:lpstr>Проблема посёлка.</vt:lpstr>
      <vt:lpstr>Цель проекта</vt:lpstr>
      <vt:lpstr>Способы решения проблемы</vt:lpstr>
      <vt:lpstr>Меры, предпринимаемые для того, чтобы Панаевск стал чистым.</vt:lpstr>
      <vt:lpstr>Меры, предпринимаемые для того, чтобы Панаевск стал чистым.</vt:lpstr>
      <vt:lpstr>Меры, предпринимаемые для того, чтобы Панаевск стал чистым.</vt:lpstr>
      <vt:lpstr>Презентация PowerPoint</vt:lpstr>
      <vt:lpstr>Опрос населения </vt:lpstr>
      <vt:lpstr>Диаграмма</vt:lpstr>
      <vt:lpstr>Диаграмма</vt:lpstr>
      <vt:lpstr>Презентация PowerPoint</vt:lpstr>
      <vt:lpstr>Презентация PowerPoint</vt:lpstr>
      <vt:lpstr>Ожидаемые результаты</vt:lpstr>
      <vt:lpstr>Обращение ко всем!</vt:lpstr>
      <vt:lpstr>Присоединяйтесь к реализации моего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Чистота природы начинается с меня Экология тундры с. Панаевск</dc:title>
  <dc:creator>Пользователь</dc:creator>
  <cp:lastModifiedBy>Клестова ОЛ</cp:lastModifiedBy>
  <cp:revision>65</cp:revision>
  <dcterms:created xsi:type="dcterms:W3CDTF">2018-11-28T16:57:43Z</dcterms:created>
  <dcterms:modified xsi:type="dcterms:W3CDTF">2020-11-20T08:42:24Z</dcterms:modified>
</cp:coreProperties>
</file>