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0" r:id="rId2"/>
    <p:sldId id="271" r:id="rId3"/>
    <p:sldId id="258" r:id="rId4"/>
    <p:sldId id="260" r:id="rId5"/>
    <p:sldId id="261" r:id="rId6"/>
    <p:sldId id="266" r:id="rId7"/>
    <p:sldId id="259" r:id="rId8"/>
    <p:sldId id="257" r:id="rId9"/>
    <p:sldId id="262" r:id="rId10"/>
    <p:sldId id="265" r:id="rId11"/>
    <p:sldId id="263" r:id="rId12"/>
    <p:sldId id="267" r:id="rId13"/>
    <p:sldId id="268" r:id="rId14"/>
    <p:sldId id="272" r:id="rId15"/>
    <p:sldId id="264" r:id="rId16"/>
    <p:sldId id="269" r:id="rId17"/>
    <p:sldId id="276" r:id="rId18"/>
    <p:sldId id="275" r:id="rId19"/>
    <p:sldId id="273" r:id="rId20"/>
    <p:sldId id="274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94" autoAdjust="0"/>
    <p:restoredTop sz="94747" autoAdjust="0"/>
  </p:normalViewPr>
  <p:slideViewPr>
    <p:cSldViewPr>
      <p:cViewPr>
        <p:scale>
          <a:sx n="71" d="100"/>
          <a:sy n="71" d="100"/>
        </p:scale>
        <p:origin x="-1512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да</c:v>
                </c:pt>
              </c:strCache>
            </c:strRef>
          </c:tx>
          <c:invertIfNegative val="0"/>
          <c:cat>
            <c:strRef>
              <c:f>Лист1!$A$2:$A$8</c:f>
              <c:strCache>
                <c:ptCount val="7"/>
                <c:pt idx="0">
                  <c:v>вопрос 1</c:v>
                </c:pt>
                <c:pt idx="1">
                  <c:v>вопрос 2</c:v>
                </c:pt>
                <c:pt idx="2">
                  <c:v>вопрос 3</c:v>
                </c:pt>
                <c:pt idx="3">
                  <c:v>вопрос 4</c:v>
                </c:pt>
                <c:pt idx="4">
                  <c:v>вопрос 5</c:v>
                </c:pt>
                <c:pt idx="5">
                  <c:v>вопрос 6</c:v>
                </c:pt>
                <c:pt idx="6">
                  <c:v>вопрос 7</c:v>
                </c:pt>
              </c:strCache>
            </c:strRef>
          </c:cat>
          <c:val>
            <c:numRef>
              <c:f>Лист1!$B$2:$B$8</c:f>
              <c:numCache>
                <c:formatCode>General</c:formatCode>
                <c:ptCount val="7"/>
                <c:pt idx="0">
                  <c:v>25</c:v>
                </c:pt>
                <c:pt idx="1">
                  <c:v>11</c:v>
                </c:pt>
                <c:pt idx="2">
                  <c:v>25</c:v>
                </c:pt>
                <c:pt idx="3">
                  <c:v>13</c:v>
                </c:pt>
                <c:pt idx="4">
                  <c:v>25</c:v>
                </c:pt>
                <c:pt idx="5">
                  <c:v>19</c:v>
                </c:pt>
                <c:pt idx="6">
                  <c:v>14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нет</c:v>
                </c:pt>
              </c:strCache>
            </c:strRef>
          </c:tx>
          <c:invertIfNegative val="0"/>
          <c:cat>
            <c:strRef>
              <c:f>Лист1!$A$2:$A$8</c:f>
              <c:strCache>
                <c:ptCount val="7"/>
                <c:pt idx="0">
                  <c:v>вопрос 1</c:v>
                </c:pt>
                <c:pt idx="1">
                  <c:v>вопрос 2</c:v>
                </c:pt>
                <c:pt idx="2">
                  <c:v>вопрос 3</c:v>
                </c:pt>
                <c:pt idx="3">
                  <c:v>вопрос 4</c:v>
                </c:pt>
                <c:pt idx="4">
                  <c:v>вопрос 5</c:v>
                </c:pt>
                <c:pt idx="5">
                  <c:v>вопрос 6</c:v>
                </c:pt>
                <c:pt idx="6">
                  <c:v>вопрос 7</c:v>
                </c:pt>
              </c:strCache>
            </c:strRef>
          </c:cat>
          <c:val>
            <c:numRef>
              <c:f>Лист1!$C$2:$C$8</c:f>
              <c:numCache>
                <c:formatCode>General</c:formatCode>
                <c:ptCount val="7"/>
                <c:pt idx="1">
                  <c:v>14</c:v>
                </c:pt>
                <c:pt idx="3">
                  <c:v>7</c:v>
                </c:pt>
                <c:pt idx="5">
                  <c:v>6</c:v>
                </c:pt>
                <c:pt idx="6">
                  <c:v>8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не знаю</c:v>
                </c:pt>
              </c:strCache>
            </c:strRef>
          </c:tx>
          <c:invertIfNegative val="0"/>
          <c:cat>
            <c:strRef>
              <c:f>Лист1!$A$2:$A$8</c:f>
              <c:strCache>
                <c:ptCount val="7"/>
                <c:pt idx="0">
                  <c:v>вопрос 1</c:v>
                </c:pt>
                <c:pt idx="1">
                  <c:v>вопрос 2</c:v>
                </c:pt>
                <c:pt idx="2">
                  <c:v>вопрос 3</c:v>
                </c:pt>
                <c:pt idx="3">
                  <c:v>вопрос 4</c:v>
                </c:pt>
                <c:pt idx="4">
                  <c:v>вопрос 5</c:v>
                </c:pt>
                <c:pt idx="5">
                  <c:v>вопрос 6</c:v>
                </c:pt>
                <c:pt idx="6">
                  <c:v>вопрос 7</c:v>
                </c:pt>
              </c:strCache>
            </c:strRef>
          </c:cat>
          <c:val>
            <c:numRef>
              <c:f>Лист1!$D$2:$D$8</c:f>
              <c:numCache>
                <c:formatCode>General</c:formatCode>
                <c:ptCount val="7"/>
                <c:pt idx="3">
                  <c:v>5</c:v>
                </c:pt>
                <c:pt idx="6">
                  <c:v>3</c:v>
                </c:pt>
              </c:numCache>
            </c:numRef>
          </c:val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всего 25</c:v>
                </c:pt>
              </c:strCache>
            </c:strRef>
          </c:tx>
          <c:invertIfNegative val="0"/>
          <c:cat>
            <c:strRef>
              <c:f>Лист1!$A$2:$A$8</c:f>
              <c:strCache>
                <c:ptCount val="7"/>
                <c:pt idx="0">
                  <c:v>вопрос 1</c:v>
                </c:pt>
                <c:pt idx="1">
                  <c:v>вопрос 2</c:v>
                </c:pt>
                <c:pt idx="2">
                  <c:v>вопрос 3</c:v>
                </c:pt>
                <c:pt idx="3">
                  <c:v>вопрос 4</c:v>
                </c:pt>
                <c:pt idx="4">
                  <c:v>вопрос 5</c:v>
                </c:pt>
                <c:pt idx="5">
                  <c:v>вопрос 6</c:v>
                </c:pt>
                <c:pt idx="6">
                  <c:v>вопрос 7</c:v>
                </c:pt>
              </c:strCache>
            </c:strRef>
          </c:cat>
          <c:val>
            <c:numRef>
              <c:f>Лист1!$E$2:$E$8</c:f>
              <c:numCache>
                <c:formatCode>General</c:formatCode>
                <c:ptCount val="7"/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66974080"/>
        <c:axId val="66975616"/>
      </c:barChart>
      <c:catAx>
        <c:axId val="6697408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66975616"/>
        <c:crosses val="autoZero"/>
        <c:auto val="1"/>
        <c:lblAlgn val="ctr"/>
        <c:lblOffset val="100"/>
        <c:noMultiLvlLbl val="0"/>
      </c:catAx>
      <c:valAx>
        <c:axId val="6697561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66974080"/>
        <c:crosses val="autoZero"/>
        <c:crossBetween val="between"/>
      </c:valAx>
    </c:plotArea>
    <c:legend>
      <c:legendPos val="r"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20.11.2020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80528" y="0"/>
            <a:ext cx="9324528" cy="69573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 algn="r">
              <a:lnSpc>
                <a:spcPct val="115000"/>
              </a:lnSpc>
              <a:spcAft>
                <a:spcPts val="1000"/>
              </a:spcAft>
              <a:buNone/>
            </a:pPr>
            <a:endParaRPr lang="ru-RU" b="1" u="sng" dirty="0" smtClean="0">
              <a:solidFill>
                <a:schemeClr val="accent6">
                  <a:lumMod val="50000"/>
                </a:schemeClr>
              </a:solidFill>
              <a:latin typeface="Times New Roman"/>
              <a:ea typeface="Calibri"/>
              <a:cs typeface="Times New Roman"/>
            </a:endParaRPr>
          </a:p>
          <a:p>
            <a:pPr marL="0" indent="0" algn="r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b="1" u="sng" dirty="0" smtClean="0">
                <a:solidFill>
                  <a:schemeClr val="accent6">
                    <a:lumMod val="50000"/>
                  </a:schemeClr>
                </a:solidFill>
                <a:latin typeface="Times New Roman"/>
                <a:ea typeface="Calibri"/>
                <a:cs typeface="Times New Roman"/>
              </a:rPr>
              <a:t>Проект выполнила</a:t>
            </a:r>
            <a:r>
              <a:rPr lang="ru-RU" b="1" u="sng" dirty="0">
                <a:solidFill>
                  <a:schemeClr val="accent6">
                    <a:lumMod val="50000"/>
                  </a:schemeClr>
                </a:solidFill>
                <a:latin typeface="Times New Roman"/>
                <a:ea typeface="Calibri"/>
                <a:cs typeface="Times New Roman"/>
              </a:rPr>
              <a:t>:</a:t>
            </a:r>
            <a:endParaRPr lang="ru-RU" sz="2400" dirty="0">
              <a:solidFill>
                <a:schemeClr val="accent6">
                  <a:lumMod val="50000"/>
                </a:schemeClr>
              </a:solidFill>
              <a:ea typeface="Calibri"/>
              <a:cs typeface="Times New Roman"/>
            </a:endParaRPr>
          </a:p>
          <a:p>
            <a:pPr marL="0" indent="0" algn="r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dirty="0">
                <a:solidFill>
                  <a:schemeClr val="accent6">
                    <a:lumMod val="50000"/>
                  </a:schemeClr>
                </a:solidFill>
                <a:latin typeface="Times New Roman"/>
                <a:ea typeface="Calibri"/>
                <a:cs typeface="Times New Roman"/>
              </a:rPr>
              <a:t>Лаптандер Виолетта, </a:t>
            </a:r>
            <a:endParaRPr lang="ru-RU" sz="2400" dirty="0">
              <a:solidFill>
                <a:schemeClr val="accent6">
                  <a:lumMod val="50000"/>
                </a:schemeClr>
              </a:solidFill>
              <a:ea typeface="Calibri"/>
              <a:cs typeface="Times New Roman"/>
            </a:endParaRPr>
          </a:p>
          <a:p>
            <a:pPr marL="0" indent="0" algn="r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dirty="0">
                <a:solidFill>
                  <a:schemeClr val="accent6">
                    <a:lumMod val="50000"/>
                  </a:schemeClr>
                </a:solidFill>
                <a:latin typeface="Times New Roman"/>
                <a:ea typeface="Calibri"/>
                <a:cs typeface="Times New Roman"/>
              </a:rPr>
              <a:t>ученица 8б класса</a:t>
            </a:r>
            <a:endParaRPr lang="ru-RU" sz="2400" dirty="0">
              <a:solidFill>
                <a:schemeClr val="accent6">
                  <a:lumMod val="50000"/>
                </a:schemeClr>
              </a:solidFill>
              <a:ea typeface="Calibri"/>
              <a:cs typeface="Times New Roman"/>
            </a:endParaRPr>
          </a:p>
          <a:p>
            <a:pPr marL="0" indent="0" algn="r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b="1" u="sng" dirty="0">
                <a:solidFill>
                  <a:schemeClr val="accent6">
                    <a:lumMod val="50000"/>
                  </a:schemeClr>
                </a:solidFill>
                <a:latin typeface="Times New Roman"/>
                <a:ea typeface="Calibri"/>
                <a:cs typeface="Times New Roman"/>
              </a:rPr>
              <a:t>Руководитель:</a:t>
            </a:r>
            <a:endParaRPr lang="ru-RU" sz="2400" dirty="0">
              <a:solidFill>
                <a:schemeClr val="accent6">
                  <a:lumMod val="50000"/>
                </a:schemeClr>
              </a:solidFill>
              <a:ea typeface="Calibri"/>
              <a:cs typeface="Times New Roman"/>
            </a:endParaRPr>
          </a:p>
          <a:p>
            <a:pPr marL="0" indent="0" algn="r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dirty="0">
                <a:solidFill>
                  <a:schemeClr val="accent6">
                    <a:lumMod val="50000"/>
                  </a:schemeClr>
                </a:solidFill>
                <a:latin typeface="Times New Roman"/>
                <a:ea typeface="Calibri"/>
                <a:cs typeface="Times New Roman"/>
              </a:rPr>
              <a:t>Клестова Ольга Леонидовна,</a:t>
            </a:r>
            <a:endParaRPr lang="ru-RU" sz="2400" dirty="0">
              <a:solidFill>
                <a:schemeClr val="accent6">
                  <a:lumMod val="50000"/>
                </a:schemeClr>
              </a:solidFill>
              <a:ea typeface="Calibri"/>
              <a:cs typeface="Times New Roman"/>
            </a:endParaRPr>
          </a:p>
          <a:p>
            <a:pPr marL="0" indent="0">
              <a:buNone/>
            </a:pPr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Times New Roman"/>
                <a:ea typeface="Calibri"/>
              </a:rPr>
              <a:t>                                     учитель </a:t>
            </a:r>
            <a:r>
              <a:rPr lang="ru-RU" dirty="0">
                <a:solidFill>
                  <a:schemeClr val="accent6">
                    <a:lumMod val="50000"/>
                  </a:schemeClr>
                </a:solidFill>
                <a:latin typeface="Times New Roman"/>
                <a:ea typeface="Calibri"/>
              </a:rPr>
              <a:t>математики </a:t>
            </a:r>
            <a:endParaRPr lang="ru-RU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321496" y="476672"/>
            <a:ext cx="432048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accent6">
                    <a:lumMod val="50000"/>
                  </a:schemeClr>
                </a:solidFill>
              </a:rPr>
              <a:t>ТВОЙ СЛЕД НА ЗЕМЛЕ</a:t>
            </a:r>
            <a:endParaRPr lang="ru-RU" sz="3600" b="1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1378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99392"/>
            <a:ext cx="9144000" cy="69573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Вопросы анкеты для жителей села</a:t>
            </a:r>
            <a:endParaRPr lang="ru-RU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lvl="3">
              <a:buFont typeface="Arial" panose="020B0604020202020204" pitchFamily="34" charset="0"/>
              <a:buChar char="•"/>
            </a:pPr>
            <a:r>
              <a:rPr lang="ru-RU" sz="3300" dirty="0" smtClean="0">
                <a:solidFill>
                  <a:schemeClr val="accent6">
                    <a:lumMod val="50000"/>
                  </a:schemeClr>
                </a:solidFill>
              </a:rPr>
              <a:t>1) Знаете ли Вы что такое экология</a:t>
            </a:r>
            <a:r>
              <a:rPr lang="en-US" sz="3300" dirty="0" smtClean="0">
                <a:solidFill>
                  <a:schemeClr val="accent6">
                    <a:lumMod val="50000"/>
                  </a:schemeClr>
                </a:solidFill>
              </a:rPr>
              <a:t>?</a:t>
            </a:r>
            <a:endParaRPr lang="ru-RU" sz="3300" dirty="0" smtClean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2) Считаете ли Вы наше село чистым</a:t>
            </a:r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?</a:t>
            </a:r>
            <a:endParaRPr lang="ru-RU" dirty="0" smtClean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3) Хотели бы Вы жить в чистом селе</a:t>
            </a:r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?</a:t>
            </a:r>
            <a:endParaRPr lang="ru-RU" dirty="0" smtClean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4) Что Вы сможете предпринять, чтобы сделать село чистым</a:t>
            </a:r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?</a:t>
            </a:r>
            <a:endParaRPr lang="ru-RU" dirty="0" smtClean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5) Приходилось ли Вам когда-нибудь загрязнять территорию села, общественные места, подъезды домов ( выбрасывать бумажку, окурок, пластиковые и стеклянные бутылки и другое )</a:t>
            </a:r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?</a:t>
            </a:r>
            <a:endParaRPr lang="ru-RU" dirty="0" smtClean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6) Вы когда-нибудь участвовали в субботниках</a:t>
            </a:r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?</a:t>
            </a:r>
            <a:endParaRPr lang="ru-RU" dirty="0" smtClean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7) Влияет ли чистота села на Ваше здоровье, настроение</a:t>
            </a:r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?</a:t>
            </a:r>
            <a:endParaRPr lang="ru-RU" dirty="0" smtClean="0">
              <a:solidFill>
                <a:schemeClr val="accent6">
                  <a:lumMod val="50000"/>
                </a:schemeClr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59590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957" y="1"/>
            <a:ext cx="9144000" cy="6857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Экологическая обстановка</a:t>
            </a:r>
            <a:endParaRPr lang="ru-RU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</a:rPr>
              <a:t>Экологические проблемы села возникают в связи с различными признаками, с каждым годом ситуация ухудшается.</a:t>
            </a:r>
          </a:p>
          <a:p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</a:rPr>
              <a:t>При оценке экологической ситуации принимается прежде всего загрязнение бытовыми отходами как наиболее массовое и практически повсеместное. Также равнодушное отношение человека к окружающей среды.</a:t>
            </a:r>
            <a:endParaRPr lang="ru-RU" sz="2400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4650891"/>
            <a:ext cx="2474987" cy="1490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52120" y="4334826"/>
            <a:ext cx="2372543" cy="18061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57015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Диаграмма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1755747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816563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-180528" y="0"/>
            <a:ext cx="9538706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Опрос</a:t>
            </a:r>
            <a:endParaRPr lang="ru-RU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Проведя анализ ответов, я выяснила, что жители хотят жить в чистом селе, дышать чистым воздухом, видеть ухоженные подъезды, дворы. Однако, большая группа людей не раз загрязняла территорию села, выбрасывая бытовые отходы на улицу, в домах, в тундре.</a:t>
            </a:r>
            <a:endParaRPr lang="ru-RU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9240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0" y="0"/>
            <a:ext cx="9144000" cy="70495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Акция « Самый чистый и красивый подъезд»</a:t>
            </a:r>
            <a:endParaRPr lang="ru-RU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</a:rPr>
              <a:t>Я предлагаю провести эту акцию. Так как на большинство подъездов не хочется смотреть, чтобы не видеть бумажек и окурков по углам. </a:t>
            </a:r>
          </a:p>
          <a:p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</a:rPr>
              <a:t>Хотелось бы восхищаться нашими красивыми и чистыми территориями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.</a:t>
            </a:r>
            <a:endParaRPr lang="ru-RU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1026" name="Picture 2" descr="E:\фото\IMG_20180605_084725_HDR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89445" y="4077072"/>
            <a:ext cx="2246642" cy="22924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E:\фото\IMG_20180605_084737_HDR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02526" y="3631523"/>
            <a:ext cx="3681218" cy="27380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9044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15936"/>
            <a:ext cx="9144000" cy="68739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Заключение</a:t>
            </a:r>
            <a:endParaRPr lang="ru-RU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Экология и здоровье населения. Ухудшение здоровья человека зависит в первую очередь от влияния неблагоприятных факторов окружающей среды.</a:t>
            </a:r>
          </a:p>
          <a:p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Учреждения и планирование человека, способствуют успешному решению многих экологических проблем.</a:t>
            </a:r>
          </a:p>
          <a:p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Я надеюсь, что наш поселок станет более современным и уютным.</a:t>
            </a:r>
            <a:endParaRPr lang="ru-RU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6184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58058" y="0"/>
            <a:ext cx="9310578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Тем, кому не безразличен наш Панаевск, предлагаю присоединиться к данному проекту.</a:t>
            </a:r>
          </a:p>
          <a:p>
            <a:endParaRPr lang="ru-RU" dirty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Ко мне можно обратиться по номеру телефона: 89044582991</a:t>
            </a:r>
            <a:endParaRPr lang="ru-RU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6916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40709" y="0"/>
            <a:ext cx="9310578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39552" y="692696"/>
            <a:ext cx="8064896" cy="41764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12401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29006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82195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E:\8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94209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8448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Лаптандер Виолетта 8б кл\фон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41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 rot="10800000" flipV="1">
            <a:off x="683568" y="1916832"/>
            <a:ext cx="7560840" cy="3744416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</a:rPr>
              <a:t>Мне хотелось выяснить , что надо сделать, чтобы поселок стал чистым. Обидно, что загрязнение  среды происходит на моих глазах.</a:t>
            </a:r>
          </a:p>
          <a:p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</a:rPr>
              <a:t>Актуальность выбранной темы, заключается в том, что защита окружающей среды касается каждого человека.</a:t>
            </a:r>
            <a:endParaRPr lang="ru-RU" sz="24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548681"/>
            <a:ext cx="7772400" cy="1368152"/>
          </a:xfrm>
        </p:spPr>
        <p:txBody>
          <a:bodyPr>
            <a:noAutofit/>
          </a:bodyPr>
          <a:lstStyle/>
          <a:p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Актуальность:</a:t>
            </a:r>
            <a:endParaRPr lang="ru-RU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3959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Лаптандер Виолетта 8б кл\фон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33136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764704"/>
            <a:ext cx="7772400" cy="1232756"/>
          </a:xfrm>
        </p:spPr>
        <p:txBody>
          <a:bodyPr/>
          <a:lstStyle/>
          <a:p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Цель проекта:</a:t>
            </a:r>
            <a:endParaRPr lang="ru-RU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55576" y="2132856"/>
            <a:ext cx="7768952" cy="3888432"/>
          </a:xfrm>
        </p:spPr>
        <p:txBody>
          <a:bodyPr/>
          <a:lstStyle/>
          <a:p>
            <a:pPr algn="just"/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sz="3600" dirty="0">
                <a:solidFill>
                  <a:schemeClr val="accent6">
                    <a:lumMod val="50000"/>
                  </a:schemeClr>
                </a:solidFill>
              </a:rPr>
              <a:t>Побудить жителей села Панаевск к тому, чтобы наше село </a:t>
            </a:r>
            <a:r>
              <a:rPr lang="ru-RU" sz="3600" dirty="0" smtClean="0">
                <a:solidFill>
                  <a:schemeClr val="accent6">
                    <a:lumMod val="50000"/>
                  </a:schemeClr>
                </a:solidFill>
              </a:rPr>
              <a:t>сделать чистым</a:t>
            </a:r>
            <a:r>
              <a:rPr lang="en-US" sz="3600" dirty="0" smtClean="0">
                <a:solidFill>
                  <a:schemeClr val="accent6">
                    <a:lumMod val="50000"/>
                  </a:schemeClr>
                </a:solidFill>
              </a:rPr>
              <a:t>. </a:t>
            </a:r>
            <a:endParaRPr lang="ru-RU" sz="3600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2558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Лаптандер Виолетта 8б кл\фон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80527" y="0"/>
            <a:ext cx="932452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08104" y="3861048"/>
            <a:ext cx="3024336" cy="21000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32657"/>
            <a:ext cx="7772400" cy="1008111"/>
          </a:xfrm>
        </p:spPr>
        <p:txBody>
          <a:bodyPr/>
          <a:lstStyle/>
          <a:p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Задачи проекта:</a:t>
            </a:r>
            <a:endParaRPr lang="ru-RU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16723" y="1484784"/>
            <a:ext cx="8352928" cy="4608512"/>
          </a:xfrm>
        </p:spPr>
        <p:txBody>
          <a:bodyPr>
            <a:noAutofit/>
          </a:bodyPr>
          <a:lstStyle/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sz="2400" dirty="0">
                <a:solidFill>
                  <a:schemeClr val="accent6">
                    <a:lumMod val="50000"/>
                  </a:schemeClr>
                </a:solidFill>
              </a:rPr>
              <a:t>р</a:t>
            </a: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</a:rPr>
              <a:t>азвить интерес населения в области экологической культуры</a:t>
            </a:r>
            <a:r>
              <a:rPr lang="ru-RU" sz="2400" dirty="0">
                <a:solidFill>
                  <a:schemeClr val="accent6">
                    <a:lumMod val="50000"/>
                  </a:schemeClr>
                </a:solidFill>
              </a:rPr>
              <a:t>;</a:t>
            </a:r>
            <a:endParaRPr lang="ru-RU" sz="2400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</a:rPr>
              <a:t>изучить мнение жителей села по данной проблеме;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ru-RU" sz="2400" dirty="0">
                <a:solidFill>
                  <a:schemeClr val="accent6">
                    <a:lumMod val="50000"/>
                  </a:schemeClr>
                </a:solidFill>
              </a:rPr>
              <a:t>н</a:t>
            </a: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</a:rPr>
              <a:t>аметить пути решения проблемы;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ru-RU" sz="2400" dirty="0">
                <a:solidFill>
                  <a:schemeClr val="accent6">
                    <a:lumMod val="50000"/>
                  </a:schemeClr>
                </a:solidFill>
              </a:rPr>
              <a:t>о</a:t>
            </a: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</a:rPr>
              <a:t>рганизовать посильные мероприятия по благоустройству села.</a:t>
            </a:r>
          </a:p>
          <a:p>
            <a:pPr algn="just"/>
            <a:endParaRPr lang="ru-RU" sz="2400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511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7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Гипотеза</a:t>
            </a:r>
            <a:endParaRPr lang="ru-RU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я думаю, если </a:t>
            </a:r>
            <a:r>
              <a:rPr lang="ru-RU" dirty="0">
                <a:solidFill>
                  <a:schemeClr val="accent6">
                    <a:lumMod val="50000"/>
                  </a:schemeClr>
                </a:solidFill>
              </a:rPr>
              <a:t>очистить наше село от мусора, привлечь жителей Панаевска к соблюдению порядка на улицах, в подъездах, то произойдет экологическое улучшение всего села, всем будет приятно жить в нём.</a:t>
            </a:r>
          </a:p>
        </p:txBody>
      </p:sp>
    </p:spTree>
    <p:extLst>
      <p:ext uri="{BB962C8B-B14F-4D97-AF65-F5344CB8AC3E}">
        <p14:creationId xmlns:p14="http://schemas.microsoft.com/office/powerpoint/2010/main" val="3035411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Лаптандер Виолетта 8б кл\фон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620689"/>
            <a:ext cx="7772400" cy="1296143"/>
          </a:xfrm>
        </p:spPr>
        <p:txBody>
          <a:bodyPr/>
          <a:lstStyle/>
          <a:p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План проекта</a:t>
            </a:r>
            <a:endParaRPr lang="ru-RU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3568" y="2420888"/>
            <a:ext cx="7848872" cy="2088232"/>
          </a:xfrm>
        </p:spPr>
        <p:txBody>
          <a:bodyPr>
            <a:normAutofit fontScale="85000" lnSpcReduction="20000"/>
          </a:bodyPr>
          <a:lstStyle/>
          <a:p>
            <a:pPr marL="514350" indent="-514350" algn="l">
              <a:buAutoNum type="arabicPeriod"/>
            </a:pPr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Ознакомиться с данной проблемой</a:t>
            </a:r>
          </a:p>
          <a:p>
            <a:pPr marL="514350" indent="-514350" algn="l">
              <a:buAutoNum type="arabicPeriod"/>
            </a:pPr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Цель проекта</a:t>
            </a:r>
          </a:p>
          <a:p>
            <a:pPr marL="514350" indent="-514350" algn="l">
              <a:buAutoNum type="arabicPeriod"/>
            </a:pPr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3адача проекта</a:t>
            </a:r>
          </a:p>
          <a:p>
            <a:pPr marL="514350" indent="-514350" algn="l">
              <a:buAutoNum type="arabicPeriod"/>
            </a:pPr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Пути решения проблемы</a:t>
            </a:r>
          </a:p>
          <a:p>
            <a:pPr marL="514350" indent="-514350" algn="l">
              <a:buAutoNum type="arabicPeriod"/>
            </a:pPr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Заключение</a:t>
            </a:r>
            <a:endParaRPr lang="ru-RU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6059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252520" cy="69573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Решение экологических проблем</a:t>
            </a:r>
            <a:endParaRPr lang="ru-RU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980928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</a:rPr>
              <a:t>Спасение уникальной природы зависит прежде всего от смены приоритетов общественного развития.</a:t>
            </a:r>
          </a:p>
          <a:p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</a:rPr>
              <a:t>Должны быть ужесточены пределы допустимой концентрации загрязнений и пределы допустимых выбросов.</a:t>
            </a:r>
          </a:p>
          <a:p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</a:rPr>
              <a:t>Оценка ущерба приводит к занижению и разрушению природы в хозяйстве.</a:t>
            </a:r>
            <a:endParaRPr lang="ru-RU" sz="2400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24128" y="4221088"/>
            <a:ext cx="2653858" cy="21328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2" name="Picture 2" descr="E:\фото\IMG_20190217_150435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95736" y="4437112"/>
            <a:ext cx="3037087" cy="19168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64062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7413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Экология и охрана села</a:t>
            </a:r>
            <a:endParaRPr lang="ru-RU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</a:rPr>
              <a:t>Чистота нашего села зависит от каждого из нас, от уровня экологической культуры жителей, чтобы село сделать чище, надо сократить количество выбрасываемого мусора каждой семьей и каждому человеку осознать тот вред, который он наносит природе.</a:t>
            </a:r>
            <a:endParaRPr lang="ru-RU" sz="2400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2800" y="3861048"/>
            <a:ext cx="2214411" cy="20492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8" name="Picture 2" descr="E:\фото\IMG_20190218_162739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40694" y="3479379"/>
            <a:ext cx="4183633" cy="28642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18894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499</TotalTime>
  <Words>540</Words>
  <Application>Microsoft Office PowerPoint</Application>
  <PresentationFormat>Экран (4:3)</PresentationFormat>
  <Paragraphs>56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Презентация PowerPoint</vt:lpstr>
      <vt:lpstr>Презентация PowerPoint</vt:lpstr>
      <vt:lpstr>Актуальность:</vt:lpstr>
      <vt:lpstr>Цель проекта:</vt:lpstr>
      <vt:lpstr>Задачи проекта:</vt:lpstr>
      <vt:lpstr>Гипотеза</vt:lpstr>
      <vt:lpstr>План проекта</vt:lpstr>
      <vt:lpstr>Решение экологических проблем</vt:lpstr>
      <vt:lpstr>Экология и охрана села</vt:lpstr>
      <vt:lpstr>Вопросы анкеты для жителей села</vt:lpstr>
      <vt:lpstr>Экологическая обстановка</vt:lpstr>
      <vt:lpstr>Диаграмма</vt:lpstr>
      <vt:lpstr>Опрос</vt:lpstr>
      <vt:lpstr>Акция « Самый чистый и красивый подъезд»</vt:lpstr>
      <vt:lpstr>Заключение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Учитель</dc:creator>
  <cp:lastModifiedBy>Клестова ОЛ</cp:lastModifiedBy>
  <cp:revision>36</cp:revision>
  <dcterms:created xsi:type="dcterms:W3CDTF">2019-02-15T09:02:18Z</dcterms:created>
  <dcterms:modified xsi:type="dcterms:W3CDTF">2020-11-20T08:46:31Z</dcterms:modified>
</cp:coreProperties>
</file>