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80" r:id="rId3"/>
    <p:sldId id="257" r:id="rId4"/>
    <p:sldId id="258" r:id="rId5"/>
    <p:sldId id="271" r:id="rId6"/>
    <p:sldId id="274" r:id="rId7"/>
    <p:sldId id="275" r:id="rId8"/>
    <p:sldId id="276" r:id="rId9"/>
    <p:sldId id="277" r:id="rId10"/>
    <p:sldId id="286" r:id="rId11"/>
    <p:sldId id="285" r:id="rId12"/>
    <p:sldId id="27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318" y="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814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815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DAD0A-5379-44B9-89FC-58A7F5AC91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1A3D8-E115-4630-87AF-E61FB5557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60095-CCE9-4BF9-97AA-8D109A8EA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9BB20-EC73-4C30-B70E-D5B010050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7AB3C-0128-48B8-B06D-5F4A161CD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BCD02-5446-450D-8968-851F5E6C4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423B7-1346-4478-93F0-5E3B2EB6E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EE15F-DB3A-41D3-BC04-E32998579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22095-F829-4453-88F1-7A0E5FE84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A41BD-173C-4CBD-BFD8-16AA7D566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A69A5-142C-43E1-B8B0-9D7E336EF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824AC-8D3E-4558-85FF-D275FF8E0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710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0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0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1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1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1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1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1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1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1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1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1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1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2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2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2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2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12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712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712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712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2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2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8A73CFF-B55E-4AD4-AEE9-B54AF92A5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5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1400" dirty="0" smtClean="0"/>
              <a:t>Муниципальное казенное дошкольное образовательное учреждение детский сад №3 «Радуга»</a:t>
            </a:r>
            <a:br>
              <a:rPr lang="ru-RU" sz="1400" dirty="0" smtClean="0"/>
            </a:br>
            <a:r>
              <a:rPr lang="ru-RU" sz="1400" dirty="0" smtClean="0"/>
              <a:t>155250 Ивановская область, г. Родники, ул. </a:t>
            </a:r>
            <a:r>
              <a:rPr lang="ru-RU" sz="1400" dirty="0" err="1" smtClean="0"/>
              <a:t>Рябикова</a:t>
            </a:r>
            <a:r>
              <a:rPr lang="ru-RU" sz="1400" dirty="0" smtClean="0"/>
              <a:t> д. 4-а </a:t>
            </a:r>
            <a:br>
              <a:rPr lang="ru-RU" sz="14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</a:t>
            </a:r>
            <a:endParaRPr lang="ru-RU" sz="1800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Отчет по краткосрочному проекту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«Мои любимые игрушки»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Презентацию подготовила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 воспитатель группы «Гномики»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2000" dirty="0" smtClean="0"/>
              <a:t>Китаева А.В.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endParaRPr lang="ru-RU" sz="2000" dirty="0" smtClean="0"/>
          </a:p>
          <a:p>
            <a:pPr algn="r" eaLnBrk="1" hangingPunct="1">
              <a:buFont typeface="Wingdings" pitchFamily="2" charset="2"/>
              <a:buNone/>
              <a:defRPr/>
            </a:pPr>
            <a:endParaRPr lang="ru-RU" sz="2000" dirty="0" smtClean="0"/>
          </a:p>
          <a:p>
            <a:pPr algn="r" eaLnBrk="1" hangingPunct="1">
              <a:buFont typeface="Wingdings" pitchFamily="2" charset="2"/>
              <a:buNone/>
              <a:defRPr/>
            </a:pPr>
            <a:endParaRPr lang="ru-RU" sz="20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6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6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dirty="0" smtClean="0"/>
              <a:t>г. Родники  2018 г.</a:t>
            </a:r>
          </a:p>
        </p:txBody>
      </p:sp>
      <p:pic>
        <p:nvPicPr>
          <p:cNvPr id="3076" name="Picture 4" descr="C:\Users\Admin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76600"/>
            <a:ext cx="3454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Конкурс рисунков «Моя любимая игрушка»</a:t>
            </a:r>
            <a:endParaRPr lang="ru-RU" dirty="0"/>
          </a:p>
        </p:txBody>
      </p:sp>
      <p:pic>
        <p:nvPicPr>
          <p:cNvPr id="14339" name="Picture 2" descr="C:\Users\Admin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600200"/>
            <a:ext cx="7696200" cy="5143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dirty="0" smtClean="0"/>
              <a:t>Для реализации проекта родители изготовили для группы игровое пособие «</a:t>
            </a:r>
            <a:r>
              <a:rPr lang="ru-RU" sz="3200" dirty="0" err="1" smtClean="0"/>
              <a:t>Бизиборд</a:t>
            </a:r>
            <a:r>
              <a:rPr lang="ru-RU" sz="3200" dirty="0" smtClean="0"/>
              <a:t> «</a:t>
            </a:r>
            <a:r>
              <a:rPr lang="ru-RU" sz="3200" dirty="0" err="1" smtClean="0"/>
              <a:t>Развивайка</a:t>
            </a:r>
            <a:r>
              <a:rPr lang="ru-RU" sz="3200" dirty="0" smtClean="0"/>
              <a:t>»»</a:t>
            </a:r>
            <a:endParaRPr lang="ru-RU" sz="3200" dirty="0"/>
          </a:p>
        </p:txBody>
      </p:sp>
      <p:pic>
        <p:nvPicPr>
          <p:cNvPr id="15363" name="Picture 2" descr="C:\Users\Admin\Desktop\SAM_38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677988"/>
            <a:ext cx="8001000" cy="47990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dirty="0" smtClean="0"/>
              <a:t>Итоги проекта «Мои любимые игрушки»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defRPr/>
            </a:pPr>
            <a:r>
              <a:rPr lang="ru-RU" sz="2100" dirty="0" smtClean="0"/>
              <a:t>Активизировать словарь детей: играть вместе, любимая игрушка.</a:t>
            </a:r>
          </a:p>
          <a:p>
            <a:pPr>
              <a:defRPr/>
            </a:pPr>
            <a:r>
              <a:rPr lang="ru-RU" sz="2100" dirty="0" smtClean="0"/>
              <a:t>Научить бережно относиться к играм, игрушкам.</a:t>
            </a:r>
          </a:p>
          <a:p>
            <a:pPr>
              <a:defRPr/>
            </a:pPr>
            <a:r>
              <a:rPr lang="ru-RU" sz="2100" dirty="0" smtClean="0"/>
              <a:t>Развить общение и взаимодействие ребёнка со сверстниками и взрослыми.</a:t>
            </a:r>
          </a:p>
          <a:p>
            <a:pPr>
              <a:defRPr/>
            </a:pPr>
            <a:r>
              <a:rPr lang="ru-RU" sz="2100" dirty="0" smtClean="0"/>
              <a:t>Научить детей играть дружно, не ссориться.</a:t>
            </a:r>
          </a:p>
          <a:p>
            <a:pPr>
              <a:defRPr/>
            </a:pPr>
            <a:r>
              <a:rPr lang="ru-RU" sz="2100" dirty="0" smtClean="0"/>
              <a:t>Развить речевую активность детей.</a:t>
            </a:r>
            <a:endParaRPr lang="ru-RU" sz="2100" dirty="0"/>
          </a:p>
        </p:txBody>
      </p:sp>
      <p:pic>
        <p:nvPicPr>
          <p:cNvPr id="16388" name="Picture 2" descr="C:\Users\Admin\Desktop\фото для отчета\SAM_38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80000" y="1600200"/>
            <a:ext cx="3454400" cy="2590800"/>
          </a:xfrm>
          <a:noFill/>
        </p:spPr>
      </p:pic>
      <p:pic>
        <p:nvPicPr>
          <p:cNvPr id="16389" name="Picture 5" descr="C:\Users\Admin\Desktop\фото для отчета\SAM_38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1910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457200" y="457200"/>
            <a:ext cx="79248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500" b="1"/>
              <a:t>Игрушка</a:t>
            </a:r>
            <a:r>
              <a:rPr lang="ru-RU" sz="2500"/>
              <a:t> – неизменный спутник ребенка с первых дней его жизни. Хорошая игрушка побуждает ребенка к размышлениям, ставит перед ним различные игровые задачи. А это и способствует развитию познавательных процессов, память, воображение, мышление, речь ребенка. И вообще развивает всесторонне развитую личность.</a:t>
            </a:r>
          </a:p>
          <a:p>
            <a:pPr algn="just"/>
            <a:r>
              <a:rPr lang="ru-RU" sz="2500"/>
              <a:t>Исходя из сегодняшней ситуации, одна из проблем детства состоит в том, что у детей мало опыта игры с игрушками, а у взрослых в неразборчивости их выбора. Многочисленные исследования педагогов и психологов говорят о том, что “игрушка всегда была действенным средством развитии психики и широко использовалась в народной педагогики для социального воспитания и приобщении ребенка к жизни взрослых”. С этой целью и был разработан проект  </a:t>
            </a:r>
            <a:r>
              <a:rPr lang="ru-RU" sz="2500" b="1"/>
              <a:t>«Мои любимые игрушки».</a:t>
            </a:r>
          </a:p>
          <a:p>
            <a:pPr algn="just"/>
            <a:r>
              <a:rPr lang="ru-RU" sz="2400"/>
              <a:t>.</a:t>
            </a:r>
          </a:p>
          <a:p>
            <a:pPr algn="just"/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i="1" dirty="0" smtClean="0"/>
              <a:t> Актуальность проекта</a:t>
            </a:r>
            <a:r>
              <a:rPr lang="ru-RU" sz="2800" dirty="0" smtClean="0"/>
              <a:t>:</a:t>
            </a:r>
            <a:br>
              <a:rPr lang="ru-RU" sz="2800" dirty="0" smtClean="0"/>
            </a:br>
            <a:r>
              <a:rPr lang="ru-RU" sz="2800" dirty="0" smtClean="0"/>
              <a:t>Главная задача взрослых состоит в том, чтобы </a:t>
            </a:r>
            <a:br>
              <a:rPr lang="ru-RU" sz="2800" dirty="0" smtClean="0"/>
            </a:br>
            <a:r>
              <a:rPr lang="ru-RU" sz="2800" dirty="0" smtClean="0"/>
              <a:t>научить ребёнка действовать с игрушками</a:t>
            </a:r>
          </a:p>
        </p:txBody>
      </p:sp>
      <p:pic>
        <p:nvPicPr>
          <p:cNvPr id="6147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1981200"/>
            <a:ext cx="6400800" cy="4800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5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Проект «Мои любимые игрушки»</a:t>
            </a:r>
          </a:p>
        </p:txBody>
      </p:sp>
      <p:sp>
        <p:nvSpPr>
          <p:cNvPr id="12316" name="Rectangle 2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100" b="1" dirty="0" smtClean="0"/>
              <a:t>     </a:t>
            </a:r>
            <a:r>
              <a:rPr lang="ru-RU" sz="2100" b="1" u="sng" dirty="0" smtClean="0"/>
              <a:t>Цель:</a:t>
            </a:r>
            <a:r>
              <a:rPr lang="ru-RU" sz="2100" u="sng" dirty="0" smtClean="0"/>
              <a:t> </a:t>
            </a:r>
            <a:r>
              <a:rPr lang="ru-RU" sz="2100" dirty="0" smtClean="0"/>
              <a:t>формирование у детей социально-нравственных качеств через организацию разных видов деятельности: игровой, познавательной, продуктивной;  овладение детьми игровыми действиями, отражающие известные им жизненные ситуации; формирование бережного отношения к игрушкам, взаимодействия с ними; способствовать накоплению опыта доброжелательных отношений детей и взрослых, умение играть вместе.</a:t>
            </a:r>
          </a:p>
        </p:txBody>
      </p:sp>
      <p:sp>
        <p:nvSpPr>
          <p:cNvPr id="12317" name="Rectangle 2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/>
              <a:t>     </a:t>
            </a:r>
            <a:r>
              <a:rPr lang="ru-RU" sz="2000" b="1" u="sng" dirty="0" smtClean="0"/>
              <a:t>Задачи</a:t>
            </a:r>
            <a:r>
              <a:rPr lang="ru-RU" sz="2000" b="1" dirty="0" smtClean="0"/>
              <a:t>: </a:t>
            </a:r>
            <a:endParaRPr lang="ru-RU" sz="2000" dirty="0" smtClean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2000" dirty="0" smtClean="0"/>
              <a:t>Продолжить развивать игровые, познавательные, сенсорные, речевые способности, учитывая индивидуальные и возрастные особенности ребёнка.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2000" dirty="0" smtClean="0"/>
              <a:t>Формировать у детей эмоционально-эстетическое и бережное отношение к игрушкам.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Развивать общение и взаимодействие ребёнка со сверстниками и взрослыми.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   </a:t>
            </a:r>
            <a:r>
              <a:rPr lang="ru-RU" sz="2000" u="sng" dirty="0" smtClean="0"/>
              <a:t> Участники проекта</a:t>
            </a:r>
            <a:r>
              <a:rPr lang="ru-RU" sz="2000" dirty="0" smtClean="0"/>
              <a:t>: дети группы раннего возраста, воспитатели, родители.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1 этап проекта - подготовительный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   </a:t>
            </a:r>
            <a:r>
              <a:rPr lang="ru-RU" sz="2100" u="sng" dirty="0" smtClean="0"/>
              <a:t>Деятельность воспитателей</a:t>
            </a:r>
            <a:r>
              <a:rPr lang="ru-RU" sz="2100" dirty="0" smtClean="0"/>
              <a:t>:</a:t>
            </a:r>
          </a:p>
          <a:p>
            <a:pPr>
              <a:defRPr/>
            </a:pPr>
            <a:r>
              <a:rPr lang="ru-RU" sz="2100" dirty="0" smtClean="0"/>
              <a:t>Изучают методическую литературу по теме.</a:t>
            </a:r>
          </a:p>
          <a:p>
            <a:pPr>
              <a:defRPr/>
            </a:pPr>
            <a:r>
              <a:rPr lang="ru-RU" sz="2100" dirty="0" smtClean="0"/>
              <a:t>Определяют цели и задачи проекта</a:t>
            </a:r>
          </a:p>
          <a:p>
            <a:pPr>
              <a:defRPr/>
            </a:pPr>
            <a:r>
              <a:rPr lang="ru-RU" sz="2100" dirty="0" smtClean="0"/>
              <a:t>Наблюдают за детьми в различных играх.</a:t>
            </a:r>
          </a:p>
          <a:p>
            <a:pPr>
              <a:defRPr/>
            </a:pPr>
            <a:r>
              <a:rPr lang="ru-RU" sz="2100" dirty="0" smtClean="0"/>
              <a:t>Подбирают игры, литературу, иллюстрации, игрушки.</a:t>
            </a:r>
          </a:p>
          <a:p>
            <a:pPr>
              <a:defRPr/>
            </a:pPr>
            <a:r>
              <a:rPr lang="ru-RU" sz="2100" dirty="0" smtClean="0"/>
              <a:t>Пополняют игровые уголки атрибутами.</a:t>
            </a:r>
          </a:p>
          <a:p>
            <a:pPr>
              <a:defRPr/>
            </a:pPr>
            <a:r>
              <a:rPr lang="ru-RU" sz="2100" dirty="0" smtClean="0"/>
              <a:t>Организуют разные виды игр для детей.</a:t>
            </a:r>
            <a:endParaRPr lang="ru-RU" sz="21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4114800" cy="46482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1900" u="sng" dirty="0" smtClean="0"/>
              <a:t>Деятельность детей</a:t>
            </a:r>
            <a:r>
              <a:rPr lang="ru-RU" sz="1900" dirty="0" smtClean="0"/>
              <a:t>:</a:t>
            </a:r>
          </a:p>
          <a:p>
            <a:pPr>
              <a:defRPr/>
            </a:pPr>
            <a:r>
              <a:rPr lang="ru-RU" sz="1900" dirty="0" smtClean="0"/>
              <a:t>Рассматривают игрушки в группе.</a:t>
            </a:r>
          </a:p>
          <a:p>
            <a:pPr>
              <a:defRPr/>
            </a:pPr>
            <a:r>
              <a:rPr lang="ru-RU" sz="1900" dirty="0" smtClean="0"/>
              <a:t>Рассматривают иллюстрации в детских книжках.</a:t>
            </a:r>
          </a:p>
          <a:p>
            <a:pPr>
              <a:defRPr/>
            </a:pPr>
            <a:r>
              <a:rPr lang="ru-RU" sz="1900" dirty="0" smtClean="0"/>
              <a:t>Рассматривают картину «Дети  играют».</a:t>
            </a:r>
          </a:p>
          <a:p>
            <a:pPr>
              <a:defRPr/>
            </a:pPr>
            <a:r>
              <a:rPr lang="ru-RU" sz="1900" dirty="0" smtClean="0"/>
              <a:t>Самостоятельная деятельность детей с разнообразными игрушками.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900" dirty="0" smtClean="0"/>
              <a:t>            </a:t>
            </a:r>
            <a:r>
              <a:rPr lang="ru-RU" sz="1900" u="sng" dirty="0" smtClean="0"/>
              <a:t>Деятельность родителей:</a:t>
            </a:r>
          </a:p>
          <a:p>
            <a:pPr>
              <a:defRPr/>
            </a:pPr>
            <a:r>
              <a:rPr lang="ru-RU" sz="1900" dirty="0" smtClean="0"/>
              <a:t>Наблюдение за играми детей дома.</a:t>
            </a:r>
          </a:p>
          <a:p>
            <a:pPr>
              <a:defRPr/>
            </a:pPr>
            <a:r>
              <a:rPr lang="ru-RU" sz="1900" dirty="0" smtClean="0"/>
              <a:t>Анкетирование родителей по теме «Игрушки ваших детей».</a:t>
            </a:r>
          </a:p>
          <a:p>
            <a:pPr>
              <a:defRPr/>
            </a:pPr>
            <a:endParaRPr lang="ru-RU" sz="2100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2 этап проекта - формирующий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9530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   </a:t>
            </a:r>
            <a:r>
              <a:rPr lang="ru-RU" sz="2100" u="sng" dirty="0" smtClean="0"/>
              <a:t>Деятельность воспитателей</a:t>
            </a:r>
            <a:r>
              <a:rPr lang="ru-RU" sz="2100" dirty="0" smtClean="0"/>
              <a:t>:</a:t>
            </a:r>
          </a:p>
          <a:p>
            <a:pPr>
              <a:defRPr/>
            </a:pPr>
            <a:r>
              <a:rPr lang="ru-RU" sz="2100" dirty="0" smtClean="0"/>
              <a:t>Организуют беседы, развивающие игры, наблюдения.</a:t>
            </a:r>
          </a:p>
          <a:p>
            <a:pPr>
              <a:defRPr/>
            </a:pPr>
            <a:r>
              <a:rPr lang="ru-RU" sz="2100" dirty="0" smtClean="0"/>
              <a:t>Чтение художественной литературы (стихов, потешек, песенок).</a:t>
            </a:r>
          </a:p>
          <a:p>
            <a:pPr>
              <a:defRPr/>
            </a:pPr>
            <a:r>
              <a:rPr lang="ru-RU" sz="2100" dirty="0" smtClean="0"/>
              <a:t>Пополняют предметно-развивающую среду группы.</a:t>
            </a:r>
          </a:p>
          <a:p>
            <a:pPr>
              <a:defRPr/>
            </a:pPr>
            <a:r>
              <a:rPr lang="ru-RU" sz="2100" dirty="0" smtClean="0"/>
              <a:t>Подбирают игрушки для игры «Какие бывают игрушки».</a:t>
            </a:r>
          </a:p>
          <a:p>
            <a:pPr>
              <a:defRPr/>
            </a:pPr>
            <a:r>
              <a:rPr lang="ru-RU" sz="2100" dirty="0" smtClean="0"/>
              <a:t>Оказывают помощь при реализации игровой деятельности детей.</a:t>
            </a:r>
          </a:p>
          <a:p>
            <a:pPr>
              <a:defRPr/>
            </a:pPr>
            <a:endParaRPr lang="ru-RU" sz="2100" dirty="0" smtClean="0"/>
          </a:p>
          <a:p>
            <a:pPr>
              <a:buFont typeface="Wingdings" pitchFamily="2" charset="2"/>
              <a:buNone/>
              <a:defRPr/>
            </a:pPr>
            <a:endParaRPr lang="ru-RU" sz="21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4114800" cy="48006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1900" u="sng" dirty="0" smtClean="0"/>
              <a:t>Деятельность детей</a:t>
            </a:r>
            <a:r>
              <a:rPr lang="ru-RU" sz="1900" dirty="0" smtClean="0"/>
              <a:t>:</a:t>
            </a:r>
          </a:p>
          <a:p>
            <a:pPr>
              <a:defRPr/>
            </a:pPr>
            <a:r>
              <a:rPr lang="ru-RU" sz="1900" dirty="0" smtClean="0"/>
              <a:t>Пытаются найти способы решения.</a:t>
            </a:r>
          </a:p>
          <a:p>
            <a:pPr>
              <a:defRPr/>
            </a:pPr>
            <a:r>
              <a:rPr lang="ru-RU" sz="1900" dirty="0" smtClean="0"/>
              <a:t>Играют с игрушками.</a:t>
            </a:r>
          </a:p>
          <a:p>
            <a:pPr>
              <a:defRPr/>
            </a:pPr>
            <a:r>
              <a:rPr lang="ru-RU" sz="1900" dirty="0" smtClean="0"/>
              <a:t>С помощью воспитателя выбирают игрушки для игры.</a:t>
            </a:r>
          </a:p>
          <a:p>
            <a:pPr>
              <a:defRPr/>
            </a:pPr>
            <a:r>
              <a:rPr lang="ru-RU" sz="1900" dirty="0" smtClean="0"/>
              <a:t>Повторяют за воспитателем действия, слова и фразы из стихотворений.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900" dirty="0" smtClean="0"/>
              <a:t>            </a:t>
            </a:r>
            <a:r>
              <a:rPr lang="ru-RU" sz="1900" u="sng" dirty="0" smtClean="0"/>
              <a:t>Деятельность родителей:</a:t>
            </a:r>
          </a:p>
          <a:p>
            <a:pPr>
              <a:defRPr/>
            </a:pPr>
            <a:r>
              <a:rPr lang="ru-RU" sz="1900" dirty="0" smtClean="0"/>
              <a:t>Участвуют в оформлении уголка «Маленькие художники».</a:t>
            </a:r>
          </a:p>
          <a:p>
            <a:pPr>
              <a:defRPr/>
            </a:pPr>
            <a:r>
              <a:rPr lang="ru-RU" sz="1900" dirty="0" smtClean="0"/>
              <a:t>Участвуют в приготовлении памятки «Какие игрушки нужно приобретать нашим детям» .</a:t>
            </a:r>
          </a:p>
          <a:p>
            <a:pPr>
              <a:defRPr/>
            </a:pPr>
            <a:endParaRPr lang="ru-RU" sz="2100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3 этап проекта - итоговый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9530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   </a:t>
            </a:r>
            <a:r>
              <a:rPr lang="ru-RU" sz="2100" u="sng" dirty="0" smtClean="0"/>
              <a:t>Деятельность воспитателей</a:t>
            </a:r>
            <a:r>
              <a:rPr lang="ru-RU" sz="2100" dirty="0" smtClean="0"/>
              <a:t>:</a:t>
            </a:r>
          </a:p>
          <a:p>
            <a:pPr>
              <a:defRPr/>
            </a:pPr>
            <a:r>
              <a:rPr lang="ru-RU" sz="2100" dirty="0" smtClean="0"/>
              <a:t>Анализируют проведённую работу.</a:t>
            </a:r>
          </a:p>
          <a:p>
            <a:pPr>
              <a:defRPr/>
            </a:pPr>
            <a:r>
              <a:rPr lang="ru-RU" sz="2100" dirty="0" smtClean="0"/>
              <a:t>Проводят различные мониторинги.</a:t>
            </a:r>
          </a:p>
          <a:p>
            <a:pPr>
              <a:defRPr/>
            </a:pPr>
            <a:r>
              <a:rPr lang="ru-RU" sz="2100" dirty="0" smtClean="0"/>
              <a:t>Пополняют развивающую среду группы.</a:t>
            </a:r>
          </a:p>
          <a:p>
            <a:pPr>
              <a:defRPr/>
            </a:pPr>
            <a:r>
              <a:rPr lang="ru-RU" sz="2100" dirty="0" smtClean="0"/>
              <a:t>Пополняют методическую копилку новыми разработками и литературой по теме.</a:t>
            </a:r>
          </a:p>
          <a:p>
            <a:pPr>
              <a:defRPr/>
            </a:pPr>
            <a:r>
              <a:rPr lang="ru-RU" sz="2100" dirty="0" smtClean="0"/>
              <a:t>Оформляют выставки детских работ.</a:t>
            </a:r>
          </a:p>
          <a:p>
            <a:pPr>
              <a:defRPr/>
            </a:pPr>
            <a:endParaRPr lang="ru-RU" sz="2100" dirty="0" smtClean="0"/>
          </a:p>
          <a:p>
            <a:pPr>
              <a:buFont typeface="Wingdings" pitchFamily="2" charset="2"/>
              <a:buNone/>
              <a:defRPr/>
            </a:pPr>
            <a:endParaRPr lang="ru-RU" sz="21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371600"/>
            <a:ext cx="4114800" cy="49530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2100" u="sng" dirty="0" smtClean="0"/>
              <a:t>Деятельность детей</a:t>
            </a:r>
            <a:r>
              <a:rPr lang="ru-RU" sz="2100" dirty="0" smtClean="0"/>
              <a:t>:</a:t>
            </a:r>
          </a:p>
          <a:p>
            <a:pPr>
              <a:defRPr/>
            </a:pPr>
            <a:r>
              <a:rPr lang="ru-RU" sz="2100" dirty="0" smtClean="0"/>
              <a:t>Активно играют с игрушками.</a:t>
            </a:r>
          </a:p>
          <a:p>
            <a:pPr>
              <a:defRPr/>
            </a:pPr>
            <a:r>
              <a:rPr lang="ru-RU" sz="2100" dirty="0" smtClean="0"/>
              <a:t>Повторяют слова стихотворений об игрушках.</a:t>
            </a:r>
          </a:p>
          <a:p>
            <a:pPr>
              <a:defRPr/>
            </a:pPr>
            <a:r>
              <a:rPr lang="ru-RU" sz="2100" dirty="0" smtClean="0"/>
              <a:t>С интересом наблюдают за играми с игрушками других детей.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900" dirty="0" smtClean="0"/>
              <a:t>            </a:t>
            </a:r>
            <a:r>
              <a:rPr lang="ru-RU" sz="2000" u="sng" dirty="0" smtClean="0"/>
              <a:t>Деятельность родителей:</a:t>
            </a:r>
          </a:p>
          <a:p>
            <a:pPr>
              <a:defRPr/>
            </a:pPr>
            <a:r>
              <a:rPr lang="ru-RU" sz="2000" dirty="0" smtClean="0"/>
              <a:t>Повышается активность участия родителей в жизни группы.</a:t>
            </a:r>
          </a:p>
          <a:p>
            <a:pPr>
              <a:defRPr/>
            </a:pPr>
            <a:r>
              <a:rPr lang="ru-RU" sz="2000" dirty="0" smtClean="0"/>
              <a:t>Участвуют в конкурсе «Игрушки» (изготавливают игрушки своими руками совместно с детьми).</a:t>
            </a:r>
          </a:p>
          <a:p>
            <a:pPr>
              <a:defRPr/>
            </a:pPr>
            <a:endParaRPr lang="ru-RU" sz="2100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Наши игры-забавы</a:t>
            </a:r>
            <a:endParaRPr lang="ru-RU" dirty="0"/>
          </a:p>
        </p:txBody>
      </p:sp>
      <p:pic>
        <p:nvPicPr>
          <p:cNvPr id="11267" name="Picture 2" descr="C:\Users\Admin\Desktop\фото для отчета\SAM_38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0386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 descr="C:\Users\Admin\Desktop\фото для отчета\SAM_38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5240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C:\Users\Admin\Desktop\фото для отчета\SAM_38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5240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5" descr="C:\Users\Admin\Desktop\фото для отчета\SAM_38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4038600"/>
            <a:ext cx="29972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\Desktop\фото для отчета\SAM_389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3657600"/>
            <a:ext cx="4038600" cy="3028950"/>
          </a:xfrm>
          <a:noFill/>
        </p:spPr>
      </p:pic>
      <p:pic>
        <p:nvPicPr>
          <p:cNvPr id="13315" name="Picture 3" descr="C:\Users\Admin\Desktop\фото для отчета\SAM_389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52400"/>
            <a:ext cx="4038600" cy="3028950"/>
          </a:xfrm>
          <a:noFill/>
        </p:spPr>
      </p:pic>
      <p:pic>
        <p:nvPicPr>
          <p:cNvPr id="13316" name="Picture 4" descr="C:\Users\Admin\Desktop\фото для отчета\SAM_38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36728">
            <a:off x="2905125" y="1027113"/>
            <a:ext cx="1577975" cy="209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C:\Users\Admin\Desktop\фото для отчета\SAM_38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1524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C:\Users\Admin\Desktop\фото для отчета\SAM_386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36576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277</TotalTime>
  <Words>640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Клен</vt:lpstr>
      <vt:lpstr>Муниципальное казенное дошкольное образовательное учреждение детский сад №3 «Радуга» 155250 Ивановская область, г. Родники, ул. Рябикова д. 4-а    </vt:lpstr>
      <vt:lpstr>Слайд 2</vt:lpstr>
      <vt:lpstr> Актуальность проекта: Главная задача взрослых состоит в том, чтобы  научить ребёнка действовать с игрушками</vt:lpstr>
      <vt:lpstr>Проект «Мои любимые игрушки»</vt:lpstr>
      <vt:lpstr>1 этап проекта - подготовительный</vt:lpstr>
      <vt:lpstr>2 этап проекта - формирующий</vt:lpstr>
      <vt:lpstr>3 этап проекта - итоговый</vt:lpstr>
      <vt:lpstr>Наши игры-забавы</vt:lpstr>
      <vt:lpstr>Слайд 9</vt:lpstr>
      <vt:lpstr>Конкурс рисунков «Моя любимая игрушка»</vt:lpstr>
      <vt:lpstr>Для реализации проекта родители изготовили для группы игровое пособие «Бизиборд «Развивайка»»</vt:lpstr>
      <vt:lpstr>Итоги проекта «Мои любимые игрушки»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наталья пузанчикова</dc:creator>
  <cp:lastModifiedBy>Админ</cp:lastModifiedBy>
  <cp:revision>93</cp:revision>
  <cp:lastPrinted>1601-01-01T00:00:00Z</cp:lastPrinted>
  <dcterms:created xsi:type="dcterms:W3CDTF">2015-11-05T19:32:19Z</dcterms:created>
  <dcterms:modified xsi:type="dcterms:W3CDTF">2020-11-20T08:53:33Z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