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6" r:id="rId3"/>
    <p:sldId id="256" r:id="rId4"/>
    <p:sldId id="258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3" r:id="rId13"/>
    <p:sldId id="279" r:id="rId14"/>
    <p:sldId id="278" r:id="rId15"/>
    <p:sldId id="280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4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6" descr="http://www.playcast.ru/uploads/2015/10/02/15288790.pn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265348" y="4929024"/>
            <a:ext cx="1613703" cy="19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7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8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0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http://www.playcast.ru/uploads/2015/10/02/15288790.png"/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297159">
            <a:off x="7123320" y="-167055"/>
            <a:ext cx="1817169" cy="179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8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27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6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4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0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0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1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4CB85-C76A-41A7-AF19-0FFB9EBE0701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499A4-FDCD-4B90-ABC5-D24F9EFE7B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-17966"/>
            <a:ext cx="9144000" cy="339582"/>
            <a:chOff x="0" y="-17966"/>
            <a:chExt cx="9144000" cy="407407"/>
          </a:xfrm>
        </p:grpSpPr>
        <p:pic>
          <p:nvPicPr>
            <p:cNvPr id="7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0" y="6462450"/>
            <a:ext cx="9144000" cy="413543"/>
            <a:chOff x="0" y="-17966"/>
            <a:chExt cx="9144000" cy="407407"/>
          </a:xfrm>
        </p:grpSpPr>
        <p:pic>
          <p:nvPicPr>
            <p:cNvPr id="11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-fotki.yandex.ru/get/5214/28257045.695/0_731b9_85d6a91_XL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8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2928938" y="571500"/>
            <a:ext cx="3786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Calibri" pitchFamily="34" charset="0"/>
            </a:endParaRPr>
          </a:p>
        </p:txBody>
      </p:sp>
      <p:graphicFrame>
        <p:nvGraphicFramePr>
          <p:cNvPr id="2150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534139"/>
              </p:ext>
            </p:extLst>
          </p:nvPr>
        </p:nvGraphicFramePr>
        <p:xfrm>
          <a:off x="-180528" y="0"/>
          <a:ext cx="932452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Слайд" r:id="rId3" imgW="4572180" imgH="3428972" progId="PowerPoint.Slide.8">
                  <p:embed/>
                </p:oleObj>
              </mc:Choice>
              <mc:Fallback>
                <p:oleObj name="Слайд" r:id="rId3" imgW="4572180" imgH="3428972" progId="PowerPoint.Slide.8">
                  <p:embed/>
                  <p:pic>
                    <p:nvPicPr>
                      <p:cNvPr id="21507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0528" y="0"/>
                        <a:ext cx="9324528" cy="685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1258888" y="642938"/>
            <a:ext cx="74168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lain" startAt="12"/>
            </a:pPr>
            <a:endParaRPr lang="ru-RU" sz="4400" i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i="1" dirty="0">
                <a:solidFill>
                  <a:schemeClr val="bg1"/>
                </a:solidFill>
              </a:rPr>
              <a:t>  </a:t>
            </a:r>
            <a:r>
              <a:rPr lang="ru-RU" sz="4800" i="1" dirty="0">
                <a:solidFill>
                  <a:srgbClr val="FFFF00"/>
                </a:solidFill>
              </a:rPr>
              <a:t>Семнадцатое ноября.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800" i="1" dirty="0">
                <a:solidFill>
                  <a:srgbClr val="FFFF00"/>
                </a:solidFill>
              </a:rPr>
              <a:t>     Классная работа.  </a:t>
            </a:r>
            <a:endParaRPr lang="ru-RU" sz="4800" i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5400" i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5400" i="1" dirty="0">
                <a:solidFill>
                  <a:schemeClr val="bg1"/>
                </a:solidFill>
              </a:rPr>
              <a:t>       </a:t>
            </a:r>
            <a:endParaRPr lang="ru-RU" sz="5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3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0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 advTm="180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49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Смоленская крепость</a:t>
            </a:r>
          </a:p>
        </p:txBody>
      </p:sp>
      <p:pic>
        <p:nvPicPr>
          <p:cNvPr id="6" name="Рисунок 5" descr="4362_dji_0204-700x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928670"/>
            <a:ext cx="7945462" cy="56753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65126"/>
            <a:ext cx="7443812" cy="5135576"/>
          </a:xfrm>
        </p:spPr>
        <p:txBody>
          <a:bodyPr>
            <a:normAutofit/>
          </a:bodyPr>
          <a:lstStyle/>
          <a:p>
            <a:r>
              <a:rPr lang="ru-RU" sz="3200" dirty="0"/>
              <a:t>Смоленская крепость  - самая большая крепость своего времени- сохранилась, но не вся: часть её была разрушена в 1812 году отступающей армией Наполеона, часть – во время Великой Отечественной войны. Из 38 башен сохранилось только 17.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498" y="115095"/>
            <a:ext cx="7445003" cy="777857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У каждого города своя история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892952"/>
            <a:ext cx="386834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Прокопьевск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43608" y="1573567"/>
            <a:ext cx="7890670" cy="172310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Изначально на территории, где сейчас стоит Прокопьевск, располагалась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деревня Монастырская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которая в последствии стала селом с одноименным для города название.</a:t>
            </a:r>
          </a:p>
        </p:txBody>
      </p:sp>
      <p:pic>
        <p:nvPicPr>
          <p:cNvPr id="10" name="Picture 2" descr="C:\Users\Ученик_01\Desktop\4 курс\экскурсия\300px-Prokop-1.jpg">
            <a:extLst>
              <a:ext uri="{FF2B5EF4-FFF2-40B4-BE49-F238E27FC236}">
                <a16:creationId xmlns:a16="http://schemas.microsoft.com/office/drawing/2014/main" id="{AAEA2D25-114C-49AE-9159-B2D3FD326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1158" y="3789040"/>
            <a:ext cx="3633867" cy="1991714"/>
          </a:xfrm>
          <a:prstGeom prst="rect">
            <a:avLst/>
          </a:prstGeom>
          <a:noFill/>
        </p:spPr>
      </p:pic>
      <p:pic>
        <p:nvPicPr>
          <p:cNvPr id="11" name="Picture 2" descr="C:\Users\Ученик_01\Desktop\4 курс\экскурсия\200px-Шахта_Коксовая-3.jpg">
            <a:extLst>
              <a:ext uri="{FF2B5EF4-FFF2-40B4-BE49-F238E27FC236}">
                <a16:creationId xmlns:a16="http://schemas.microsoft.com/office/drawing/2014/main" id="{64233CE6-AA41-4A0A-B5A4-4AF5C1A76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3789040"/>
            <a:ext cx="2490070" cy="200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392886"/>
            <a:ext cx="386834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Прокопьевск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15616" y="989807"/>
            <a:ext cx="8133718" cy="165109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Село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Прокопьевское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 место , откуда зародился город, получило своё название от Прокопия Устюжского – чудотворца и святого Русской православной церкви.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9BDE509-93E3-422D-8331-5842682FC5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737757"/>
            <a:ext cx="5347320" cy="356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81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68271"/>
            <a:ext cx="386834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Прокопьевск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6587" y="668337"/>
            <a:ext cx="7890670" cy="172819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Самый крупным и развитым центром считается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район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Тырган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Он наполнен достопримечательностями, торговыми центрами, аллеями, площадками и парками. </a:t>
            </a:r>
          </a:p>
        </p:txBody>
      </p:sp>
      <p:pic>
        <p:nvPicPr>
          <p:cNvPr id="8" name="Picture 3" descr="C:\Users\Ученик_01\Desktop\4 курс\экскурсия\IMG-20200427-WA0210.jpg">
            <a:extLst>
              <a:ext uri="{FF2B5EF4-FFF2-40B4-BE49-F238E27FC236}">
                <a16:creationId xmlns:a16="http://schemas.microsoft.com/office/drawing/2014/main" id="{B8268425-8D30-42C1-91AA-7844DBDF9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2824" y="2276872"/>
            <a:ext cx="2578186" cy="1728191"/>
          </a:xfrm>
          <a:prstGeom prst="rect">
            <a:avLst/>
          </a:prstGeom>
          <a:noFill/>
        </p:spPr>
      </p:pic>
      <p:pic>
        <p:nvPicPr>
          <p:cNvPr id="9" name="Picture 2" descr="C:\Users\Ученик_01\Desktop\4 курс\экскурсия\IMG-20200429-WA0263.jpg">
            <a:extLst>
              <a:ext uri="{FF2B5EF4-FFF2-40B4-BE49-F238E27FC236}">
                <a16:creationId xmlns:a16="http://schemas.microsoft.com/office/drawing/2014/main" id="{7564BBDF-192F-461B-B9EE-B6A859D3C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3867" y="4468869"/>
            <a:ext cx="2623803" cy="1785950"/>
          </a:xfrm>
          <a:prstGeom prst="rect">
            <a:avLst/>
          </a:prstGeom>
          <a:noFill/>
        </p:spPr>
      </p:pic>
      <p:pic>
        <p:nvPicPr>
          <p:cNvPr id="10" name="Picture 2" descr="C:\Users\Ученик_01\Desktop\4 курс\экскурсия\IMG-20200429-WA0262.jpg">
            <a:extLst>
              <a:ext uri="{FF2B5EF4-FFF2-40B4-BE49-F238E27FC236}">
                <a16:creationId xmlns:a16="http://schemas.microsoft.com/office/drawing/2014/main" id="{12FAD6EE-0F22-41E9-AA6B-DA7EF61DC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736" y="4468869"/>
            <a:ext cx="2784099" cy="1918455"/>
          </a:xfrm>
          <a:prstGeom prst="rect">
            <a:avLst/>
          </a:prstGeom>
          <a:noFill/>
        </p:spPr>
      </p:pic>
      <p:pic>
        <p:nvPicPr>
          <p:cNvPr id="11" name="Picture 2" descr="C:\Users\Ученик_01\Desktop\4 курс\экскурсия\IMG-20200429-WA0050.jpg">
            <a:extLst>
              <a:ext uri="{FF2B5EF4-FFF2-40B4-BE49-F238E27FC236}">
                <a16:creationId xmlns:a16="http://schemas.microsoft.com/office/drawing/2014/main" id="{DE28A4D3-50E4-48DB-B6E9-0AB4927A2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187" y="4784345"/>
            <a:ext cx="2651898" cy="1729499"/>
          </a:xfrm>
          <a:prstGeom prst="rect">
            <a:avLst/>
          </a:prstGeom>
          <a:noFill/>
        </p:spPr>
      </p:pic>
      <p:pic>
        <p:nvPicPr>
          <p:cNvPr id="12" name="Picture 2" descr="C:\Users\Ученик_01\Desktop\4 курс\экскурсия\IMG-20200430-WA0057.jpg">
            <a:extLst>
              <a:ext uri="{FF2B5EF4-FFF2-40B4-BE49-F238E27FC236}">
                <a16:creationId xmlns:a16="http://schemas.microsoft.com/office/drawing/2014/main" id="{17A2696D-D769-4D0E-A194-F0BFE4E85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4972" y="2353618"/>
            <a:ext cx="2725183" cy="1809692"/>
          </a:xfrm>
          <a:prstGeom prst="rect">
            <a:avLst/>
          </a:prstGeom>
          <a:noFill/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7E52C1-BE4B-4EA3-BC25-AD4E8C5521A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36" y="2337861"/>
            <a:ext cx="2486566" cy="184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6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68271"/>
            <a:ext cx="386834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Прокопьевск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7584" y="793672"/>
            <a:ext cx="7890670" cy="9361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Прокопьевск занимает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99 место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рейтинге российских городов по численности населения.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250AEF-247E-4260-B2A2-228CE2312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163061"/>
            <a:ext cx="2362272" cy="31496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A58EB-571F-4359-9AF0-97551109A1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327" y="1729776"/>
            <a:ext cx="3315253" cy="28665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B61DEC-4D3B-43C8-AA99-AD001B0A85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132" y="4149080"/>
            <a:ext cx="3124570" cy="231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94324"/>
            <a:ext cx="7158060" cy="29918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узнали нового о городах России?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понравилось?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было непонятно? </a:t>
            </a:r>
          </a:p>
        </p:txBody>
      </p:sp>
      <p:pic>
        <p:nvPicPr>
          <p:cNvPr id="3" name="Рисунок 2" descr="list3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716" y="3786190"/>
            <a:ext cx="2776284" cy="25980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1547663" y="324293"/>
            <a:ext cx="6048672" cy="576064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</a:p>
        </p:txBody>
      </p:sp>
      <p:pic>
        <p:nvPicPr>
          <p:cNvPr id="16386" name="Picture 2" descr="C:\Users\Irina\Desktop\Мои документы\всё для работы\КЛИПАРТЫ\739172991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84987" y="5013176"/>
            <a:ext cx="1512168" cy="1496486"/>
          </a:xfrm>
          <a:prstGeom prst="rect">
            <a:avLst/>
          </a:prstGeom>
          <a:noFill/>
        </p:spPr>
      </p:pic>
      <p:pic>
        <p:nvPicPr>
          <p:cNvPr id="4" name="Picture 2" descr="C:\Users\Еленга\Desktop\методички\Читописание 2 класс Павлова\98770720_large_0059.jpg">
            <a:extLst>
              <a:ext uri="{FF2B5EF4-FFF2-40B4-BE49-F238E27FC236}">
                <a16:creationId xmlns:a16="http://schemas.microsoft.com/office/drawing/2014/main" id="{044506CD-1D52-41FA-9083-72951B8C2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4896" y="1109820"/>
            <a:ext cx="6264696" cy="208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Еленга\Desktop\методички\Читописание 2 класс Павлова\98770721_large_0060.jpg">
            <a:extLst>
              <a:ext uri="{FF2B5EF4-FFF2-40B4-BE49-F238E27FC236}">
                <a16:creationId xmlns:a16="http://schemas.microsoft.com/office/drawing/2014/main" id="{5791073E-A634-4D24-B491-9DA95DAD42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7699" y="3308003"/>
            <a:ext cx="7056784" cy="1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620688"/>
            <a:ext cx="7124328" cy="938485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ни город, то норов»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 descr="C:\Users\Ученик_01\Desktop\4 курс\экскурсия\10070_original.jpg">
            <a:extLst>
              <a:ext uri="{FF2B5EF4-FFF2-40B4-BE49-F238E27FC236}">
                <a16:creationId xmlns:a16="http://schemas.microsoft.com/office/drawing/2014/main" id="{69C87CCF-F5C4-438C-AF42-DD6F0B544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21088"/>
            <a:ext cx="4661297" cy="2571750"/>
          </a:xfrm>
          <a:prstGeom prst="rect">
            <a:avLst/>
          </a:prstGeom>
          <a:noFill/>
        </p:spPr>
      </p:pic>
      <p:pic>
        <p:nvPicPr>
          <p:cNvPr id="9" name="Picture 3" descr="C:\Users\Ученик_01\Desktop\4 курс\экскурсия\IMG-20200430-WA0215.jpg">
            <a:extLst>
              <a:ext uri="{FF2B5EF4-FFF2-40B4-BE49-F238E27FC236}">
                <a16:creationId xmlns:a16="http://schemas.microsoft.com/office/drawing/2014/main" id="{9BB3DED3-3553-4914-96F1-A236B41D5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1623525"/>
            <a:ext cx="3857625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7443812" cy="40005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ГОРОД-</a:t>
            </a:r>
            <a:r>
              <a:rPr lang="ru-RU" sz="4000" dirty="0"/>
              <a:t> </a:t>
            </a:r>
            <a:r>
              <a:rPr lang="ru-RU" sz="3600" dirty="0"/>
              <a:t>от слова «городить», это огороженное место, крепость. В каждом старинном городе вы найдёте кремль, или остатки крепостной стены, или земляные валы, которыми раньше город был окружён.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357826"/>
            <a:ext cx="78867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Нижний Новгород </a:t>
            </a:r>
            <a:r>
              <a:rPr lang="ru-RU" sz="3600" dirty="0"/>
              <a:t>- Нижегородский кремль</a:t>
            </a:r>
          </a:p>
        </p:txBody>
      </p:sp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00042"/>
            <a:ext cx="692948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86454"/>
            <a:ext cx="758668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Москва </a:t>
            </a:r>
            <a:r>
              <a:rPr lang="ru-RU" dirty="0"/>
              <a:t>- Московский кремль</a:t>
            </a:r>
          </a:p>
        </p:txBody>
      </p:sp>
      <p:pic>
        <p:nvPicPr>
          <p:cNvPr id="3" name="Рисунок 2" descr="724365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0"/>
            <a:ext cx="7994638" cy="5338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92869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Крепость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64521"/>
            <a:ext cx="6858000" cy="2928958"/>
          </a:xfrm>
        </p:spPr>
        <p:txBody>
          <a:bodyPr>
            <a:normAutofit fontScale="925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Загадка</a:t>
            </a:r>
          </a:p>
          <a:p>
            <a:r>
              <a:rPr lang="ru-RU" sz="3200" b="1" dirty="0"/>
              <a:t>Стоит город, </a:t>
            </a:r>
          </a:p>
          <a:p>
            <a:r>
              <a:rPr lang="ru-RU" sz="3200" b="1" dirty="0"/>
              <a:t>в городу двенадцать башен, </a:t>
            </a:r>
          </a:p>
          <a:p>
            <a:r>
              <a:rPr lang="ru-RU" sz="3200" b="1" dirty="0"/>
              <a:t>из каждой башни по четыре окошка,</a:t>
            </a:r>
          </a:p>
          <a:p>
            <a:r>
              <a:rPr lang="ru-RU" sz="3200" b="1" dirty="0"/>
              <a:t> из каждого окошка по семи выстрелов.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65127"/>
            <a:ext cx="7515250" cy="84929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Владивостокская крепость</a:t>
            </a:r>
          </a:p>
        </p:txBody>
      </p:sp>
      <p:pic>
        <p:nvPicPr>
          <p:cNvPr id="3" name="Рисунок 2" descr="aW1nLWZvdGtpLnlhbmRleC5ydS9nZXQvNjcwNC8xNzIyOTExNDAuOWYvMF8xMTY5YmNfM2QwNWExNzNfWEwuanBnP19faWQ9OTM4Nzg=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9" y="1142985"/>
            <a:ext cx="7357126" cy="49972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5"/>
            <a:ext cx="7586688" cy="857255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Крепость в  Севастополе</a:t>
            </a:r>
          </a:p>
        </p:txBody>
      </p:sp>
      <p:pic>
        <p:nvPicPr>
          <p:cNvPr id="3" name="Рисунок 2" descr="1-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142984"/>
            <a:ext cx="7072330" cy="53029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442</TotalTime>
  <Words>244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Тема7</vt:lpstr>
      <vt:lpstr>Слайд</vt:lpstr>
      <vt:lpstr>Презентация PowerPoint</vt:lpstr>
      <vt:lpstr>Презентация PowerPoint</vt:lpstr>
      <vt:lpstr> «Что ни город, то норов»</vt:lpstr>
      <vt:lpstr>ГОРОД- от слова «городить», это огороженное место, крепость. В каждом старинном городе вы найдёте кремль, или остатки крепостной стены, или земляные валы, которыми раньше город был окружён.</vt:lpstr>
      <vt:lpstr>Нижний Новгород - Нижегородский кремль</vt:lpstr>
      <vt:lpstr>Москва - Московский кремль</vt:lpstr>
      <vt:lpstr>Крепость</vt:lpstr>
      <vt:lpstr>Владивостокская крепость</vt:lpstr>
      <vt:lpstr>Крепость в  Севастополе</vt:lpstr>
      <vt:lpstr>Смоленская крепость</vt:lpstr>
      <vt:lpstr>Смоленская крепость  - самая большая крепость своего времени- сохранилась, но не вся: часть её была разрушена в 1812 году отступающей армией Наполеона, часть – во время Великой Отечественной войны. Из 38 башен сохранилось только 17.</vt:lpstr>
      <vt:lpstr>У каждого города своя история</vt:lpstr>
      <vt:lpstr>Презентация PowerPoint</vt:lpstr>
      <vt:lpstr>Презентация PowerPoint</vt:lpstr>
      <vt:lpstr>Презентация PowerPoint</vt:lpstr>
      <vt:lpstr>Что узнали нового о городах России?  Что понравилось?  Что было непонятно?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Родной язык 3 класс «Что ни город, то норов»</dc:title>
  <dc:creator>777</dc:creator>
  <cp:lastModifiedBy>Администратор</cp:lastModifiedBy>
  <cp:revision>52</cp:revision>
  <dcterms:created xsi:type="dcterms:W3CDTF">2019-11-20T12:54:56Z</dcterms:created>
  <dcterms:modified xsi:type="dcterms:W3CDTF">2020-11-20T14:25:36Z</dcterms:modified>
</cp:coreProperties>
</file>