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FFFF"/>
    <a:srgbClr val="FF33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romashki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9144000" cy="630932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romashki.png"/>
          <p:cNvPicPr>
            <a:picLocks noChangeAspect="1"/>
          </p:cNvPicPr>
          <p:nvPr userDrawn="1"/>
        </p:nvPicPr>
        <p:blipFill>
          <a:blip r:embed="rId2" cstate="screen"/>
          <a:srcRect l="41447"/>
          <a:stretch>
            <a:fillRect/>
          </a:stretch>
        </p:blipFill>
        <p:spPr>
          <a:xfrm>
            <a:off x="6300192" y="3561887"/>
            <a:ext cx="2699792" cy="329611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D60F7-547A-4AF8-90A4-2F552CAA8629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A012-CC9C-41F2-BA7C-5EA9ECCB4039}" type="slidenum">
              <a:rPr lang="ru-RU" smtClean="0"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документ 8"/>
          <p:cNvSpPr/>
          <p:nvPr userDrawn="1"/>
        </p:nvSpPr>
        <p:spPr>
          <a:xfrm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79512" y="355488"/>
            <a:ext cx="8640960" cy="3894841"/>
            <a:chOff x="1115616" y="2314793"/>
            <a:chExt cx="8307040" cy="424707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314793"/>
              <a:ext cx="8307040" cy="31211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92D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Проект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92D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«Растения и животные нашей страны»</a:t>
              </a:r>
              <a:endParaRPr lang="ru-RU" sz="60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323292" y="5789967"/>
              <a:ext cx="5671598" cy="771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</a:t>
              </a:r>
              <a:r>
                <a:rPr lang="ru-RU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:Трофимова Татьяна Ивановна воспитатель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МБДОУ «Детский сад комбинированного вида № 71»</a:t>
              </a:r>
              <a:endParaRPr lang="ru-RU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</a:t>
            </a:r>
            <a:endParaRPr lang="ru-RU" sz="4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94720" cy="46910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1.Слушание классической музыки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П.И.Чайковского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«Времена года»</a:t>
            </a:r>
          </a:p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2.Чтение и обсуждение произведений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Н.Носова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«Рассказы о животных» </a:t>
            </a:r>
          </a:p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3.Экскурсия в библиотеку.</a:t>
            </a:r>
          </a:p>
          <a:p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4.Драматизация сказки « Три поросёнка»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</a:t>
            </a:r>
            <a:endParaRPr lang="ru-RU" sz="4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78696" cy="4691063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1.Стихи о весне, слушание инструментальной музыки.</a:t>
            </a:r>
          </a:p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2.Аппликация « Сказочная птица»</a:t>
            </a:r>
          </a:p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3.Развлечение « День птиц»</a:t>
            </a:r>
          </a:p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4.Весенний календарь</a:t>
            </a:r>
          </a:p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5.Мастерим скворечники вместе с папой.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</a:t>
            </a:r>
            <a:endParaRPr lang="ru-RU" sz="44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1.Развлечение «Природу и животных будем мы беречь»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2.Выставка рисунков о весне, растениях, насекомых.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3.Составление фотоальбома «Растения и животные нашей страны»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37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Ожидаемый результат: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знают и называют по порядку времена года, отмечают их особенности.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-Знают о взаимодействии человека с природой в разное время года.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-Знают о значении растений , насекомых и животных в жизни человека.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-Бережно относятся  и любят природу  , что выясняется из бесед с ними.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-Проявляют  любознательность, замечают  происходящее вокруг нас в  природе , любят слушать  музыку о природе.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58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Segoe Script" pitchFamily="34" charset="0"/>
              </a:rPr>
              <a:t>Актуальность: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6624736" cy="30243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Природа- это, что нас окружает: большие деревья, цветы, маленькие жучки, голосистые весёлые птицы, молчаливые мрачноватые паучки, чудесные цветы и пёстрые бабочки, мохнатые шмели и самая незатейливая травка у нас под ногами. Для того, чтобы  жить в гармонии с природой, необходимо  познавать её, изучать и уважительно к ней относится.</a:t>
            </a:r>
          </a:p>
          <a:p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3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/>
                <a:ea typeface="+mn-ea"/>
                <a:cs typeface="+mn-cs"/>
              </a:rPr>
              <a:t>Цель: Любить </a:t>
            </a:r>
            <a:r>
              <a:rPr lang="ru-RU" sz="3200" b="1" dirty="0">
                <a:solidFill>
                  <a:srgbClr val="00B050"/>
                </a:solidFill>
                <a:latin typeface="Times New Roman"/>
                <a:ea typeface="+mn-ea"/>
                <a:cs typeface="+mn-cs"/>
              </a:rPr>
              <a:t>природу, животных, насекомых и бережно к ним относится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3" r="12773"/>
          <a:stretch>
            <a:fillRect/>
          </a:stretch>
        </p:blipFill>
        <p:spPr>
          <a:xfrm rot="1013864">
            <a:off x="2187627" y="2063476"/>
            <a:ext cx="4768746" cy="3599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261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Задачи: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86808" cy="469106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Segoe Script" pitchFamily="34" charset="0"/>
              </a:rPr>
              <a:t>-</a:t>
            </a:r>
            <a:r>
              <a:rPr lang="ru-RU" sz="1800" b="1" dirty="0" smtClean="0">
                <a:solidFill>
                  <a:srgbClr val="00B050"/>
                </a:solidFill>
                <a:latin typeface="Segoe Script" pitchFamily="34" charset="0"/>
              </a:rPr>
              <a:t>Вызывать </a:t>
            </a:r>
            <a:r>
              <a:rPr lang="ru-RU" sz="1800" b="1" dirty="0">
                <a:solidFill>
                  <a:srgbClr val="00B050"/>
                </a:solidFill>
                <a:latin typeface="Segoe Script" pitchFamily="34" charset="0"/>
              </a:rPr>
              <a:t>у детей интерес к окружающему миру</a:t>
            </a:r>
          </a:p>
          <a:p>
            <a:endParaRPr lang="ru-RU" sz="1800" b="1" dirty="0">
              <a:solidFill>
                <a:srgbClr val="00B050"/>
              </a:solidFill>
              <a:latin typeface="Segoe Script" pitchFamily="34" charset="0"/>
            </a:endParaRPr>
          </a:p>
          <a:p>
            <a:r>
              <a:rPr lang="ru-RU" sz="1800" b="1" dirty="0">
                <a:solidFill>
                  <a:srgbClr val="00B050"/>
                </a:solidFill>
                <a:latin typeface="Segoe Script" pitchFamily="34" charset="0"/>
              </a:rPr>
              <a:t>-Расширять и уточнять представления детей о природе</a:t>
            </a:r>
          </a:p>
          <a:p>
            <a:endParaRPr lang="ru-RU" sz="1800" b="1" dirty="0">
              <a:solidFill>
                <a:srgbClr val="00B050"/>
              </a:solidFill>
              <a:latin typeface="Segoe Script" pitchFamily="34" charset="0"/>
            </a:endParaRPr>
          </a:p>
          <a:p>
            <a:r>
              <a:rPr lang="ru-RU" sz="1800" b="1" dirty="0">
                <a:solidFill>
                  <a:srgbClr val="00B050"/>
                </a:solidFill>
                <a:latin typeface="Segoe Script" pitchFamily="34" charset="0"/>
              </a:rPr>
              <a:t>-Учить наблюдать за ней и развивать  любознательность</a:t>
            </a:r>
          </a:p>
          <a:p>
            <a:endParaRPr lang="ru-RU" sz="1800" b="1" dirty="0">
              <a:solidFill>
                <a:srgbClr val="00B050"/>
              </a:solidFill>
              <a:latin typeface="Segoe Script" pitchFamily="34" charset="0"/>
            </a:endParaRPr>
          </a:p>
          <a:p>
            <a:r>
              <a:rPr lang="ru-RU" sz="1800" b="1" dirty="0">
                <a:solidFill>
                  <a:srgbClr val="00B050"/>
                </a:solidFill>
                <a:latin typeface="Segoe Script" pitchFamily="34" charset="0"/>
              </a:rPr>
              <a:t>-Закреплять представления о деревьях,  кустарниках, разнообразных травянистых  растениях, животных и насекомых.</a:t>
            </a:r>
          </a:p>
          <a:p>
            <a:endParaRPr lang="ru-RU" sz="1600" b="1" dirty="0">
              <a:solidFill>
                <a:srgbClr val="00B050"/>
              </a:solidFill>
              <a:latin typeface="Segoe Script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6" r="15756"/>
          <a:stretch>
            <a:fillRect/>
          </a:stretch>
        </p:blipFill>
        <p:spPr>
          <a:xfrm rot="437576">
            <a:off x="5004048" y="1844824"/>
            <a:ext cx="3817305" cy="3574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335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Сентябрь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14800" cy="509024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1.Знакомство </a:t>
            </a:r>
            <a:r>
              <a:rPr lang="ru-RU" sz="1800" b="1" dirty="0">
                <a:solidFill>
                  <a:srgbClr val="002060"/>
                </a:solidFill>
              </a:rPr>
              <a:t>с жизнью и творчеством Георгия </a:t>
            </a:r>
            <a:r>
              <a:rPr lang="ru-RU" sz="1800" b="1" dirty="0" err="1">
                <a:solidFill>
                  <a:srgbClr val="002060"/>
                </a:solidFill>
              </a:rPr>
              <a:t>Скребицкого</a:t>
            </a:r>
            <a:r>
              <a:rPr lang="ru-RU" sz="1800" b="1" dirty="0">
                <a:solidFill>
                  <a:srgbClr val="002060"/>
                </a:solidFill>
              </a:rPr>
              <a:t>. Е. </a:t>
            </a:r>
            <a:r>
              <a:rPr lang="ru-RU" sz="1800" b="1" dirty="0" err="1">
                <a:solidFill>
                  <a:srgbClr val="002060"/>
                </a:solidFill>
              </a:rPr>
              <a:t>Чарушина</a:t>
            </a:r>
            <a:r>
              <a:rPr lang="ru-RU" sz="1800" b="1" dirty="0">
                <a:solidFill>
                  <a:srgbClr val="002060"/>
                </a:solidFill>
              </a:rPr>
              <a:t>, Н. Носова.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</a:rPr>
              <a:t>2.Произведения </a:t>
            </a:r>
            <a:r>
              <a:rPr lang="ru-RU" sz="1800" b="1" dirty="0">
                <a:solidFill>
                  <a:srgbClr val="002060"/>
                </a:solidFill>
              </a:rPr>
              <a:t>Н. Носова</a:t>
            </a:r>
            <a:r>
              <a:rPr lang="ru-RU" sz="1800" b="1" dirty="0" smtClean="0">
                <a:solidFill>
                  <a:srgbClr val="002060"/>
                </a:solidFill>
              </a:rPr>
              <a:t>: « </a:t>
            </a:r>
            <a:r>
              <a:rPr lang="ru-RU" sz="1800" b="1" dirty="0">
                <a:solidFill>
                  <a:srgbClr val="002060"/>
                </a:solidFill>
              </a:rPr>
              <a:t>Огородники» «Белый гусь»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М. Пришвина «Рассказы о животных» ,Г. </a:t>
            </a:r>
            <a:r>
              <a:rPr lang="ru-RU" sz="1800" b="1" dirty="0" err="1">
                <a:solidFill>
                  <a:srgbClr val="002060"/>
                </a:solidFill>
              </a:rPr>
              <a:t>Скребицкого</a:t>
            </a:r>
            <a:endParaRPr lang="ru-RU" sz="1800" b="1" dirty="0">
              <a:solidFill>
                <a:srgbClr val="002060"/>
              </a:solidFill>
            </a:endParaRP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«Заботливая мамаша» « Дружба» « Всяк по- своему»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3.Рассматривание  картин и иллюстраций И. Шишкина о жизни леса.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4. Слушание инструментальной музыки о природе: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«Высокие деревья» «Пение птиц» .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</a:rPr>
              <a:t>5.Ежедневные наблюдения.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Октябрь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410944" cy="50182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1.Осень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произведениях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А.С.Пушкина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Уж небо осенью дышало»,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Е.Трутневой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Ходит бродит осень»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2.Прослушивание 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классической музыки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П.И.Чайковского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«Времена года»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3Выставка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детских рисунков «Золотая осень»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4.Поделки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природных материалов.</a:t>
            </a:r>
          </a:p>
          <a:p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5.Выставка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совместных работ из природного  материала «Осенняя ярмарка»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Ноябрь</a:t>
            </a:r>
            <a:endParaRPr lang="ru-RU" sz="4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10744" cy="469106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1.Развлечение «Весёлые  превращения»  (о животных)</a:t>
            </a:r>
          </a:p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2.Музыкальное развлечение «Осень к нам пришла»</a:t>
            </a:r>
          </a:p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3.Знакомство с животными  Африки, Антарктиды, Европы.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28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</a:t>
            </a:r>
            <a:endParaRPr lang="ru-RU" sz="4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38736" cy="4691063"/>
          </a:xfrm>
        </p:spPr>
        <p:txBody>
          <a:bodyPr/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1.Новогодний  праздник «Здравствуй, ёлка, Новый год»</a:t>
            </a:r>
          </a:p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2.Наблюдения в природе.</a:t>
            </a:r>
          </a:p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3.Чтение и обсуждение  «12 месяцев» «Зимовье зверей»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Январь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12776"/>
            <a:ext cx="4320480" cy="469106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1.Знакомство с произведениями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Г.Скребицкого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«Барсучонок» «Воришка»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2.Ежедневные наблюдения в природе.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3.Изготовленгие и размещение кормушек для птиц. Подкормка зимующих птиц во время прогулки.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4.Детские рисунки о зимующих птицах и животных.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5.Зимний календарь.</a:t>
            </a:r>
          </a:p>
          <a:p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8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524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Monotype Corsiva</vt:lpstr>
      <vt:lpstr>Segoe Script</vt:lpstr>
      <vt:lpstr>Times New Roman</vt:lpstr>
      <vt:lpstr>Тема Office</vt:lpstr>
      <vt:lpstr>Презентация PowerPoint</vt:lpstr>
      <vt:lpstr>Актуальность:</vt:lpstr>
      <vt:lpstr>Цель: Любить природу, животных, насекомых и бережно к ним относится</vt:lpstr>
      <vt:lpstr>Задачи:</vt:lpstr>
      <vt:lpstr>Сентябрь</vt:lpstr>
      <vt:lpstr>Октябрь</vt:lpstr>
      <vt:lpstr>Ноябрь</vt:lpstr>
      <vt:lpstr>Декабрь</vt:lpstr>
      <vt:lpstr>Январь</vt:lpstr>
      <vt:lpstr>Февраль</vt:lpstr>
      <vt:lpstr>Март</vt:lpstr>
      <vt:lpstr>Апрель</vt:lpstr>
      <vt:lpstr>Ожидаемый результат: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18</cp:revision>
  <dcterms:created xsi:type="dcterms:W3CDTF">2014-03-01T09:48:18Z</dcterms:created>
  <dcterms:modified xsi:type="dcterms:W3CDTF">2020-11-20T11:14:21Z</dcterms:modified>
</cp:coreProperties>
</file>