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8" r:id="rId4"/>
    <p:sldId id="264" r:id="rId5"/>
    <p:sldId id="275" r:id="rId6"/>
    <p:sldId id="276" r:id="rId7"/>
    <p:sldId id="271" r:id="rId8"/>
    <p:sldId id="261" r:id="rId9"/>
    <p:sldId id="260" r:id="rId10"/>
    <p:sldId id="270" r:id="rId11"/>
    <p:sldId id="272" r:id="rId12"/>
    <p:sldId id="259" r:id="rId13"/>
    <p:sldId id="25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3A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67F21-5F50-423F-AE6D-7CACCC5E963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67F21-5F50-423F-AE6D-7CACCC5E963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67F21-5F50-423F-AE6D-7CACCC5E963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67F21-5F50-423F-AE6D-7CACCC5E963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67F21-5F50-423F-AE6D-7CACCC5E963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67F21-5F50-423F-AE6D-7CACCC5E963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67F21-5F50-423F-AE6D-7CACCC5E963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67F21-5F50-423F-AE6D-7CACCC5E963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67F21-5F50-423F-AE6D-7CACCC5E963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67F21-5F50-423F-AE6D-7CACCC5E963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67F21-5F50-423F-AE6D-7CACCC5E963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467F21-5F50-423F-AE6D-7CACCC5E9636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7772400" cy="168592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ВОЕННЫЕ ПРОФЕССИИ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685032"/>
            <a:ext cx="6994610" cy="914400"/>
          </a:xfrm>
        </p:spPr>
        <p:txBody>
          <a:bodyPr>
            <a:normAutofit/>
          </a:bodyPr>
          <a:lstStyle/>
          <a:p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600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sz="26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2" descr="C:\Documents and Settings\Root\Рабочий стол\к презентации 23 февраля\80334051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6943" y="3685032"/>
            <a:ext cx="3964147" cy="2708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s011.radikal.ru/i316/1103/14/3ee89c347b4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5447928" cy="36603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r-scale-0d.dcs.redcdn.pl/scale/o2/tvn/web-content/m/p1/i/0c8ce55163055c4da50a81e0a273468c/b0ecaf1e-9a73-11e4-b93a-0025b511229e.png?type=0&amp;srcmode=4&amp;srcx=0/1&amp;srcy=0/1&amp;srcw=972&amp;srch=3000&amp;dstw=972&amp;dsth=30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099072"/>
            <a:ext cx="4553843" cy="32279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43464" y="1052736"/>
            <a:ext cx="294093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Военно-</a:t>
            </a:r>
          </a:p>
          <a:p>
            <a:pPr lvl="0"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воздушные силы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09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qiqru.org/media/npict/1101/original/fotografii_boevyh_samoletov_i_vertoletov_vvs_mnogih_stran_894203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140968"/>
            <a:ext cx="4903868" cy="3267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forte.jor.br/wp-content/uploads/2009/01/nh90-tth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5107905" cy="34019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oxun.ge/uploads/posts/2011-04/1302183925_12468d6aae46907df917bf894c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2798" y="1277544"/>
            <a:ext cx="2649894" cy="1656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3.amazonaws.com/mbc_actionha/uploads/124953/lar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159" y="4077072"/>
            <a:ext cx="2521570" cy="15170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33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175564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Летчик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700" dirty="0" smtClean="0">
                <a:solidFill>
                  <a:srgbClr val="002060"/>
                </a:solidFill>
              </a:rPr>
              <a:t>Он металлическую птицу</a:t>
            </a:r>
            <a:br>
              <a:rPr lang="ru-RU" sz="1700" dirty="0" smtClean="0">
                <a:solidFill>
                  <a:srgbClr val="002060"/>
                </a:solidFill>
              </a:rPr>
            </a:br>
            <a:r>
              <a:rPr lang="ru-RU" sz="1700" dirty="0" smtClean="0">
                <a:solidFill>
                  <a:srgbClr val="002060"/>
                </a:solidFill>
              </a:rPr>
              <a:t>Поднимет в облака.</a:t>
            </a:r>
            <a:br>
              <a:rPr lang="ru-RU" sz="1700" dirty="0" smtClean="0">
                <a:solidFill>
                  <a:srgbClr val="002060"/>
                </a:solidFill>
              </a:rPr>
            </a:br>
            <a:r>
              <a:rPr lang="ru-RU" sz="1700" dirty="0" smtClean="0">
                <a:solidFill>
                  <a:srgbClr val="002060"/>
                </a:solidFill>
              </a:rPr>
              <a:t>Теперь воздушная граница</a:t>
            </a:r>
            <a:br>
              <a:rPr lang="ru-RU" sz="1700" dirty="0" smtClean="0">
                <a:solidFill>
                  <a:srgbClr val="002060"/>
                </a:solidFill>
              </a:rPr>
            </a:br>
            <a:r>
              <a:rPr lang="ru-RU" sz="1700" dirty="0" smtClean="0">
                <a:solidFill>
                  <a:srgbClr val="002060"/>
                </a:solidFill>
              </a:rPr>
              <a:t>Надежна и крепка!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p4.s1.flirtic.com/photos/1/4/0/14071926179.jpg?c=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899" y="404664"/>
            <a:ext cx="2976800" cy="25860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ega-u.ru/sites/default/files/styles/large/public/images/vms14.jpg?itok=u6j4Pyj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5261" y="2271904"/>
            <a:ext cx="3652019" cy="2507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n.new.fishki.net/20/preview/124077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486" y="3141377"/>
            <a:ext cx="3341206" cy="2504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wwalls.ru/download.php?file=201210/1920x1080/wwalls.ru-3690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07904" y="4365383"/>
            <a:ext cx="3540276" cy="22045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24700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Десантник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900" dirty="0" smtClean="0">
                <a:solidFill>
                  <a:srgbClr val="002060"/>
                </a:solidFill>
              </a:rPr>
              <a:t>Десантники в минуты</a:t>
            </a:r>
            <a:br>
              <a:rPr lang="ru-RU" sz="1900" dirty="0" smtClean="0">
                <a:solidFill>
                  <a:srgbClr val="002060"/>
                </a:solidFill>
              </a:rPr>
            </a:br>
            <a:r>
              <a:rPr lang="ru-RU" sz="1900" dirty="0" smtClean="0">
                <a:solidFill>
                  <a:srgbClr val="002060"/>
                </a:solidFill>
              </a:rPr>
              <a:t>Спускаются с небес.</a:t>
            </a:r>
            <a:br>
              <a:rPr lang="ru-RU" sz="1900" dirty="0" smtClean="0">
                <a:solidFill>
                  <a:srgbClr val="002060"/>
                </a:solidFill>
              </a:rPr>
            </a:br>
            <a:r>
              <a:rPr lang="ru-RU" sz="1900" dirty="0" smtClean="0">
                <a:solidFill>
                  <a:srgbClr val="002060"/>
                </a:solidFill>
              </a:rPr>
              <a:t>Распутав парашюты,</a:t>
            </a:r>
            <a:br>
              <a:rPr lang="ru-RU" sz="1900" dirty="0" smtClean="0">
                <a:solidFill>
                  <a:srgbClr val="002060"/>
                </a:solidFill>
              </a:rPr>
            </a:br>
            <a:r>
              <a:rPr lang="ru-RU" sz="1900" dirty="0" smtClean="0">
                <a:solidFill>
                  <a:srgbClr val="002060"/>
                </a:solidFill>
              </a:rPr>
              <a:t>Прочешут темный лес,</a:t>
            </a:r>
            <a:br>
              <a:rPr lang="ru-RU" sz="1900" dirty="0" smtClean="0">
                <a:solidFill>
                  <a:srgbClr val="002060"/>
                </a:solidFill>
              </a:rPr>
            </a:br>
            <a:r>
              <a:rPr lang="ru-RU" sz="1900" dirty="0" smtClean="0">
                <a:solidFill>
                  <a:srgbClr val="002060"/>
                </a:solidFill>
              </a:rPr>
              <a:t>Овраги, горы и луга.</a:t>
            </a:r>
            <a:br>
              <a:rPr lang="ru-RU" sz="1900" dirty="0" smtClean="0">
                <a:solidFill>
                  <a:srgbClr val="002060"/>
                </a:solidFill>
              </a:rPr>
            </a:br>
            <a:r>
              <a:rPr lang="ru-RU" sz="1900" dirty="0" smtClean="0">
                <a:solidFill>
                  <a:srgbClr val="002060"/>
                </a:solidFill>
              </a:rPr>
              <a:t>Найдут опасного врага.</a:t>
            </a:r>
            <a:endParaRPr lang="ru-RU" sz="19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Documents and Settings\Root\Рабочий стол\к презентации 23 февраля\mp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3643314"/>
            <a:ext cx="4684217" cy="2670004"/>
          </a:xfrm>
          <a:prstGeom prst="rect">
            <a:avLst/>
          </a:prstGeom>
          <a:noFill/>
        </p:spPr>
      </p:pic>
      <p:pic>
        <p:nvPicPr>
          <p:cNvPr id="1027" name="Picture 3" descr="C:\Documents and Settings\Root\Рабочий стол\к презентации 23 февраля\1231533416_skydiv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7166"/>
            <a:ext cx="3500461" cy="3203682"/>
          </a:xfrm>
          <a:prstGeom prst="rect">
            <a:avLst/>
          </a:prstGeom>
          <a:noFill/>
        </p:spPr>
      </p:pic>
      <p:pic>
        <p:nvPicPr>
          <p:cNvPr id="1028" name="Picture 4" descr="C:\Documents and Settings\Root\Рабочий стол\к презентации 23 февраля\42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643314"/>
            <a:ext cx="3571901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rkonmedia.com/uploads/posts/2011-05/1305109821_parad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212976"/>
            <a:ext cx="4994920" cy="31384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2-tub-ru.yandex.net/i?id=d86446467a5e7e4e8788ad8fee769cdc&amp;n=33&amp;h=215&amp;w=3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5"/>
            <a:ext cx="4608512" cy="28803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274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edate.ru/wp-content/uploads/2015/08/1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4955843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7.hidemyass.com/ip-1/encoded/Oi8vYXJ1LnR2L3NpdGVzL2RlZmF1bHQvZmlsZXMvc3R5bGVzL2FydGljbGVfaWxsdXN0cmF0aW9uL3B1YmxpYy9jcmltZWEuanBnP2l0b2s9SVBIUnNuY00%3D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9792" y="3356992"/>
            <a:ext cx="5256584" cy="30038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6136" y="883857"/>
            <a:ext cx="2952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Сухопутные войска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15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218426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Танкист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>
                <a:solidFill>
                  <a:srgbClr val="002060"/>
                </a:solidFill>
              </a:rPr>
              <a:t>Везде, как будто вездеход,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На гусеницах  танк пройдет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Ствол орудийный впереди,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Опасно, враг, не подходи!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Танк прочной защищен броней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И сможет встретить бой!</a:t>
            </a:r>
            <a:br>
              <a:rPr lang="ru-RU" sz="1600" dirty="0" smtClean="0">
                <a:solidFill>
                  <a:srgbClr val="002060"/>
                </a:solidFill>
              </a:rPr>
            </a:b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Documents and Settings\Root\Рабочий стол\к презентации 23 февраля\xin09022208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4454553" cy="29622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Documents and Settings\Root\Рабочий стол\к презентации 23 февраля\1285324294_basa-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3334" y="3390882"/>
            <a:ext cx="4253946" cy="28338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C:\Documents and Settings\Root\Рабочий стол\к презентации 23 февраля\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19929"/>
            <a:ext cx="3758776" cy="2330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357166"/>
            <a:ext cx="3758090" cy="3357586"/>
          </a:xfrm>
        </p:spPr>
        <p:txBody>
          <a:bodyPr>
            <a:normAutofit fontScale="92500" lnSpcReduction="10000"/>
          </a:bodyPr>
          <a:lstStyle/>
          <a:p>
            <a:r>
              <a:rPr lang="ru-RU" sz="1900" b="1" dirty="0" smtClean="0">
                <a:solidFill>
                  <a:schemeClr val="bg2">
                    <a:lumMod val="50000"/>
                  </a:schemeClr>
                </a:solidFill>
              </a:rPr>
              <a:t>ПОГРАНИЧНИК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    Застава, застава, страны бастион.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Врага остановит надёжный заслон.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И ночью и днём, на морозе и в град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Здесь службу несёт пограничный отряд.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Шагают солдаты, всё видят вокруг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А с ними овчарка, их преданный друг.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А если лазутчик в наш край проползёт,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Овчарка его непременной найдёт.</a:t>
            </a:r>
            <a:endParaRPr lang="ru-RU" sz="1400" b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C:\Documents and Settings\Root\Рабочий стол\к презентации 23 февраля\184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95017"/>
            <a:ext cx="4159646" cy="31197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Documents and Settings\Root\Рабочий стол\к презентации 23 февраля\707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585002"/>
            <a:ext cx="2034458" cy="27465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Documents and Settings\Root\Рабочий стол\к презентации 23 февраля\0916c026c9004a62c90278e9a0d819d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865995"/>
            <a:ext cx="3856415" cy="2465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621322"/>
            <a:ext cx="3758090" cy="3093429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2900" b="1" dirty="0" smtClean="0">
                <a:solidFill>
                  <a:schemeClr val="bg2">
                    <a:lumMod val="50000"/>
                  </a:schemeClr>
                </a:solidFill>
              </a:rPr>
              <a:t>Пехотинцы</a:t>
            </a:r>
            <a:endParaRPr lang="ru-RU" sz="29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fontAlgn="base"/>
            <a:r>
              <a:rPr lang="ru-RU" sz="1400" b="1" dirty="0" smtClean="0">
                <a:solidFill>
                  <a:srgbClr val="002060"/>
                </a:solidFill>
              </a:rPr>
              <a:t>   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По лугам, лесам, болотам</a:t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На врага идёт пехота.</a:t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В ближний бой она вступает</a:t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И, конечно, побеждает!</a:t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Нет, не верьте, что твердят</a:t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Сплетники досужие.</a:t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Мы — то знаем: наш солдат —</a:t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Грозное оружие!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725" y="530225"/>
            <a:ext cx="3199488" cy="4389438"/>
          </a:xfrm>
        </p:spPr>
      </p:pic>
    </p:spTree>
    <p:extLst>
      <p:ext uri="{BB962C8B-B14F-4D97-AF65-F5344CB8AC3E}">
        <p14:creationId xmlns:p14="http://schemas.microsoft.com/office/powerpoint/2010/main" val="3598222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621322"/>
            <a:ext cx="3758090" cy="309342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900" b="1" dirty="0" smtClean="0">
                <a:solidFill>
                  <a:schemeClr val="bg2">
                    <a:lumMod val="50000"/>
                  </a:schemeClr>
                </a:solidFill>
              </a:rPr>
              <a:t>Артиллеристы </a:t>
            </a:r>
            <a:endParaRPr lang="ru-RU" sz="29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fontAlgn="base"/>
            <a:r>
              <a:rPr lang="ru-RU" sz="1400" b="1" dirty="0" smtClean="0">
                <a:solidFill>
                  <a:srgbClr val="002060"/>
                </a:solidFill>
              </a:rPr>
              <a:t> </a:t>
            </a:r>
            <a:r>
              <a:rPr lang="ru-RU" sz="1400" dirty="0">
                <a:solidFill>
                  <a:schemeClr val="bg2">
                    <a:lumMod val="10000"/>
                  </a:schemeClr>
                </a:solidFill>
              </a:rPr>
              <a:t>По лугам, лесам, болотам</a:t>
            </a:r>
            <a:br>
              <a:rPr lang="ru-RU" sz="1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400" dirty="0">
                <a:solidFill>
                  <a:schemeClr val="bg2">
                    <a:lumMod val="10000"/>
                  </a:schemeClr>
                </a:solidFill>
              </a:rPr>
              <a:t>На врага идёт пехота.</a:t>
            </a:r>
            <a:br>
              <a:rPr lang="ru-RU" sz="1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400" dirty="0">
                <a:solidFill>
                  <a:schemeClr val="bg2">
                    <a:lumMod val="10000"/>
                  </a:schemeClr>
                </a:solidFill>
              </a:rPr>
              <a:t>В ближний бой она вступает</a:t>
            </a:r>
            <a:br>
              <a:rPr lang="ru-RU" sz="1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400" dirty="0">
                <a:solidFill>
                  <a:schemeClr val="bg2">
                    <a:lumMod val="10000"/>
                  </a:schemeClr>
                </a:solidFill>
              </a:rPr>
              <a:t>И, конечно, побеждает!</a:t>
            </a:r>
            <a:br>
              <a:rPr lang="ru-RU" sz="1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400" dirty="0">
                <a:solidFill>
                  <a:schemeClr val="bg2">
                    <a:lumMod val="10000"/>
                  </a:schemeClr>
                </a:solidFill>
              </a:rPr>
              <a:t>Нет, не верьте, что твердят</a:t>
            </a:r>
            <a:br>
              <a:rPr lang="ru-RU" sz="1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400" dirty="0">
                <a:solidFill>
                  <a:schemeClr val="bg2">
                    <a:lumMod val="10000"/>
                  </a:schemeClr>
                </a:solidFill>
              </a:rPr>
              <a:t>Сплетники досужие.</a:t>
            </a:r>
            <a:br>
              <a:rPr lang="ru-RU" sz="1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400" dirty="0">
                <a:solidFill>
                  <a:schemeClr val="bg2">
                    <a:lumMod val="10000"/>
                  </a:schemeClr>
                </a:solidFill>
              </a:rPr>
              <a:t>Мы — то знаем: наш солдат —</a:t>
            </a:r>
            <a:br>
              <a:rPr lang="ru-RU" sz="14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1400" dirty="0">
                <a:solidFill>
                  <a:schemeClr val="bg2">
                    <a:lumMod val="10000"/>
                  </a:schemeClr>
                </a:solidFill>
              </a:rPr>
              <a:t>Грозное оружие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!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Picture 2" descr="C:\Users\Каб308\Desktop\Аттестация 2020\IMG_579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692696"/>
            <a:ext cx="420166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00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voentorg-spb.ru/published/publicdata/B1324431/attachments/SC/products_pictures/tihookean1_en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852936"/>
            <a:ext cx="4645496" cy="3482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www.melkon.lv/wp-content/uploads/2014/10/86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24506"/>
            <a:ext cx="5393159" cy="29044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34630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Военно-</a:t>
            </a:r>
          </a:p>
          <a:p>
            <a:pPr lvl="0"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морские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силы</a:t>
            </a:r>
          </a:p>
        </p:txBody>
      </p:sp>
    </p:spTree>
    <p:extLst>
      <p:ext uri="{BB962C8B-B14F-4D97-AF65-F5344CB8AC3E}">
        <p14:creationId xmlns:p14="http://schemas.microsoft.com/office/powerpoint/2010/main" val="328702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282721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Подводник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700" dirty="0" smtClean="0">
                <a:solidFill>
                  <a:srgbClr val="002060"/>
                </a:solidFill>
              </a:rPr>
              <a:t>Вот дивная картина -</a:t>
            </a:r>
            <a:br>
              <a:rPr lang="ru-RU" sz="1700" dirty="0" smtClean="0">
                <a:solidFill>
                  <a:srgbClr val="002060"/>
                </a:solidFill>
              </a:rPr>
            </a:br>
            <a:r>
              <a:rPr lang="ru-RU" sz="1700" dirty="0" smtClean="0">
                <a:solidFill>
                  <a:srgbClr val="002060"/>
                </a:solidFill>
              </a:rPr>
              <a:t>Выходит из глубин</a:t>
            </a:r>
            <a:br>
              <a:rPr lang="ru-RU" sz="1700" dirty="0" smtClean="0">
                <a:solidFill>
                  <a:srgbClr val="002060"/>
                </a:solidFill>
              </a:rPr>
            </a:br>
            <a:r>
              <a:rPr lang="ru-RU" sz="1700" dirty="0" smtClean="0">
                <a:solidFill>
                  <a:srgbClr val="002060"/>
                </a:solidFill>
              </a:rPr>
              <a:t>Стальная субмарина,</a:t>
            </a:r>
            <a:br>
              <a:rPr lang="ru-RU" sz="1700" dirty="0" smtClean="0">
                <a:solidFill>
                  <a:srgbClr val="002060"/>
                </a:solidFill>
              </a:rPr>
            </a:br>
            <a:r>
              <a:rPr lang="ru-RU" sz="1700" dirty="0" smtClean="0">
                <a:solidFill>
                  <a:srgbClr val="002060"/>
                </a:solidFill>
              </a:rPr>
              <a:t>Как будто бы дельфин!</a:t>
            </a:r>
            <a:br>
              <a:rPr lang="ru-RU" sz="1700" dirty="0" smtClean="0">
                <a:solidFill>
                  <a:srgbClr val="002060"/>
                </a:solidFill>
              </a:rPr>
            </a:br>
            <a:r>
              <a:rPr lang="ru-RU" sz="1700" dirty="0" smtClean="0">
                <a:solidFill>
                  <a:srgbClr val="002060"/>
                </a:solidFill>
              </a:rPr>
              <a:t>Подводники в ней служат -</a:t>
            </a:r>
            <a:br>
              <a:rPr lang="ru-RU" sz="1700" dirty="0" smtClean="0">
                <a:solidFill>
                  <a:srgbClr val="002060"/>
                </a:solidFill>
              </a:rPr>
            </a:br>
            <a:r>
              <a:rPr lang="ru-RU" sz="1700" dirty="0" smtClean="0">
                <a:solidFill>
                  <a:srgbClr val="002060"/>
                </a:solidFill>
              </a:rPr>
              <a:t>Они и там, и тут</a:t>
            </a:r>
            <a:br>
              <a:rPr lang="ru-RU" sz="1700" dirty="0" smtClean="0">
                <a:solidFill>
                  <a:srgbClr val="002060"/>
                </a:solidFill>
              </a:rPr>
            </a:br>
            <a:r>
              <a:rPr lang="ru-RU" sz="1700" dirty="0" smtClean="0">
                <a:solidFill>
                  <a:srgbClr val="002060"/>
                </a:solidFill>
              </a:rPr>
              <a:t>Под водной гладью кружат,</a:t>
            </a:r>
            <a:br>
              <a:rPr lang="ru-RU" sz="1700" dirty="0" smtClean="0">
                <a:solidFill>
                  <a:srgbClr val="002060"/>
                </a:solidFill>
              </a:rPr>
            </a:br>
            <a:r>
              <a:rPr lang="ru-RU" sz="1700" dirty="0" smtClean="0">
                <a:solidFill>
                  <a:srgbClr val="002060"/>
                </a:solidFill>
              </a:rPr>
              <a:t>Границу берегут!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Documents and Settings\Root\Рабочий стол\к презентации 23 февраля\0_694_9a379b4d_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357562"/>
            <a:ext cx="3071834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3" name="Picture 3" descr="C:\Documents and Settings\Root\Рабочий стол\к презентации 23 февраля\U212A-Submarine-italian-nav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3000372"/>
            <a:ext cx="4791075" cy="3419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4" name="Picture 4" descr="C:\Documents and Settings\Root\Рабочий стол\к презентации 23 февраля\valer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28604"/>
            <a:ext cx="3802341" cy="28193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2612896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Моряк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>
                <a:solidFill>
                  <a:srgbClr val="002060"/>
                </a:solidFill>
              </a:rPr>
              <a:t>На мачте наш трехцветный флаг,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На палубе стоит моряк.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И знает, что моря страны,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Границы океанов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И днем, и ночью быть должны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Под бдительной охраной!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9" name="Picture 3" descr="C:\Documents and Settings\Root\Рабочий стол\к презентации 23 февраля\14285356013486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714752"/>
            <a:ext cx="4054018" cy="2286016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4101" name="Picture 5" descr="C:\Documents and Settings\Root\Рабочий стол\к презентации 23 февраля\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71876"/>
            <a:ext cx="4282795" cy="28786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4103" name="Picture 7" descr="C:\Documents and Settings\Root\Рабочий стол\к презентации 23 февраля\1233757002_13460552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4488661" cy="2992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8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2">
      <a:dk1>
        <a:srgbClr val="7F7F7F"/>
      </a:dk1>
      <a:lt1>
        <a:sysClr val="window" lastClr="FFFFFF"/>
      </a:lt1>
      <a:dk2>
        <a:srgbClr val="B13F9A"/>
      </a:dk2>
      <a:lt2>
        <a:srgbClr val="F4E7ED"/>
      </a:lt2>
      <a:accent1>
        <a:srgbClr val="E4AFC1"/>
      </a:accent1>
      <a:accent2>
        <a:srgbClr val="CDA3D6"/>
      </a:accent2>
      <a:accent3>
        <a:srgbClr val="EBA686"/>
      </a:accent3>
      <a:accent4>
        <a:srgbClr val="FBD388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</TotalTime>
  <Words>30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ВОЕННЫЕ ПРОФЕССИИ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ВОЕННЫЕ ПРОФЕССИИ</dc:title>
  <dc:creator>Admin</dc:creator>
  <cp:lastModifiedBy>Каб308</cp:lastModifiedBy>
  <cp:revision>48</cp:revision>
  <dcterms:created xsi:type="dcterms:W3CDTF">2012-02-17T16:31:46Z</dcterms:created>
  <dcterms:modified xsi:type="dcterms:W3CDTF">2020-03-02T13:43:37Z</dcterms:modified>
</cp:coreProperties>
</file>