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D07B0-28FF-48F9-873E-5116603081B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91DBE3-F756-4F8D-8AC6-2759F4170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1DBE3-F756-4F8D-8AC6-2759F4170FE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1DBE3-F756-4F8D-8AC6-2759F4170FE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1DBE3-F756-4F8D-8AC6-2759F4170FE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1DBE3-F756-4F8D-8AC6-2759F4170FE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42979-AE16-4CDE-A072-6224BF6DA9D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C9D5-073C-4EEC-9A1F-63063A6BF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42979-AE16-4CDE-A072-6224BF6DA9D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C9D5-073C-4EEC-9A1F-63063A6BF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42979-AE16-4CDE-A072-6224BF6DA9D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C9D5-073C-4EEC-9A1F-63063A6BF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42979-AE16-4CDE-A072-6224BF6DA9D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C9D5-073C-4EEC-9A1F-63063A6BF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42979-AE16-4CDE-A072-6224BF6DA9D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C9D5-073C-4EEC-9A1F-63063A6BF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42979-AE16-4CDE-A072-6224BF6DA9D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C9D5-073C-4EEC-9A1F-63063A6BF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42979-AE16-4CDE-A072-6224BF6DA9D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C9D5-073C-4EEC-9A1F-63063A6BF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42979-AE16-4CDE-A072-6224BF6DA9D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C9D5-073C-4EEC-9A1F-63063A6BF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42979-AE16-4CDE-A072-6224BF6DA9D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C9D5-073C-4EEC-9A1F-63063A6BF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42979-AE16-4CDE-A072-6224BF6DA9D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C9D5-073C-4EEC-9A1F-63063A6BF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42979-AE16-4CDE-A072-6224BF6DA9D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C9D5-073C-4EEC-9A1F-63063A6BF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42979-AE16-4CDE-A072-6224BF6DA9D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8C9D5-073C-4EEC-9A1F-63063A6BF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jpeg"/><Relationship Id="rId12" Type="http://schemas.openxmlformats.org/officeDocument/2006/relationships/image" Target="../media/image9.png"/><Relationship Id="rId2" Type="http://schemas.openxmlformats.org/officeDocument/2006/relationships/audio" Target="../media/audio4.wav"/><Relationship Id="rId1" Type="http://schemas.openxmlformats.org/officeDocument/2006/relationships/audio" Target="../media/audio3.wav"/><Relationship Id="rId6" Type="http://schemas.openxmlformats.org/officeDocument/2006/relationships/image" Target="../media/image3.jpeg"/><Relationship Id="rId11" Type="http://schemas.openxmlformats.org/officeDocument/2006/relationships/image" Target="../media/image11.png"/><Relationship Id="rId5" Type="http://schemas.openxmlformats.org/officeDocument/2006/relationships/image" Target="../media/image4.jpeg"/><Relationship Id="rId10" Type="http://schemas.openxmlformats.org/officeDocument/2006/relationships/image" Target="../media/image8.jpe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jpeg"/><Relationship Id="rId2" Type="http://schemas.openxmlformats.org/officeDocument/2006/relationships/audio" Target="../media/audio6.wav"/><Relationship Id="rId1" Type="http://schemas.openxmlformats.org/officeDocument/2006/relationships/audio" Target="../media/audio5.wav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5.jpeg"/><Relationship Id="rId10" Type="http://schemas.openxmlformats.org/officeDocument/2006/relationships/image" Target="../media/image8.jpe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jpeg"/><Relationship Id="rId12" Type="http://schemas.openxmlformats.org/officeDocument/2006/relationships/image" Target="../media/image9.png"/><Relationship Id="rId2" Type="http://schemas.openxmlformats.org/officeDocument/2006/relationships/audio" Target="../media/audio8.wav"/><Relationship Id="rId1" Type="http://schemas.openxmlformats.org/officeDocument/2006/relationships/audio" Target="../media/audio7.wav"/><Relationship Id="rId6" Type="http://schemas.openxmlformats.org/officeDocument/2006/relationships/image" Target="../media/image4.jpeg"/><Relationship Id="rId11" Type="http://schemas.openxmlformats.org/officeDocument/2006/relationships/image" Target="../media/image1.jpeg"/><Relationship Id="rId5" Type="http://schemas.openxmlformats.org/officeDocument/2006/relationships/image" Target="../media/image6.jpeg"/><Relationship Id="rId10" Type="http://schemas.openxmlformats.org/officeDocument/2006/relationships/image" Target="../media/image8.jpe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90035977_pogodnie_primet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0045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" y="5000636"/>
            <a:ext cx="3286115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Узнай в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ремя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года</a:t>
            </a:r>
          </a:p>
          <a:p>
            <a:pPr algn="ctr"/>
            <a:r>
              <a:rPr lang="ru-RU" b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Интерактивное пособие </a:t>
            </a:r>
          </a:p>
          <a:p>
            <a:pPr algn="ctr"/>
            <a:r>
              <a:rPr lang="ru-RU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r>
              <a:rPr lang="ru-RU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ля детей средней группы</a:t>
            </a:r>
          </a:p>
          <a:p>
            <a:pPr algn="ctr"/>
            <a:r>
              <a:rPr lang="ru-RU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Выполнила Захарьева Е.В.</a:t>
            </a:r>
          </a:p>
          <a:p>
            <a:pPr algn="ctr"/>
            <a:r>
              <a:rPr lang="ru-RU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МБДОУ «Детский сад №3»</a:t>
            </a:r>
            <a:endParaRPr lang="ru-RU" cap="none" spc="0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Управляющая кнопка: настраиваемая 6">
            <a:hlinkClick r:id="rId3" action="ppaction://hlinksldjump" highlightClick="1"/>
          </p:cNvPr>
          <p:cNvSpPr/>
          <p:nvPr/>
        </p:nvSpPr>
        <p:spPr>
          <a:xfrm>
            <a:off x="7786710" y="6072206"/>
            <a:ext cx="1000132" cy="571504"/>
          </a:xfrm>
          <a:prstGeom prst="actionButtonBlank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Игра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4643438" y="5286388"/>
            <a:ext cx="1500198" cy="1214446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428596" y="5214950"/>
            <a:ext cx="1500198" cy="1214446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500298" y="5214950"/>
            <a:ext cx="1500198" cy="1214446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715140" y="5214950"/>
            <a:ext cx="1500198" cy="1214446"/>
          </a:xfrm>
          <a:prstGeom prst="ellipse">
            <a:avLst/>
          </a:prstGeom>
          <a:blipFill>
            <a:blip r:embed="rId8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857232"/>
            <a:ext cx="5000660" cy="342902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s1200 (3)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720970"/>
            <a:ext cx="5500726" cy="35652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00760" y="785794"/>
            <a:ext cx="28575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соткано из зноя,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Несу тепло с собою,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реки согреваю,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«Купайтесь!» — приглашаю. 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любите за это Вы все меня. Я-? 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1" cstate="print"/>
          <a:stretch>
            <a:fillRect/>
          </a:stretch>
        </p:blipFill>
        <p:spPr>
          <a:xfrm>
            <a:off x="8501090" y="6215082"/>
            <a:ext cx="346954" cy="285752"/>
          </a:xfrm>
          <a:prstGeom prst="rect">
            <a:avLst/>
          </a:prstGeom>
        </p:spPr>
      </p:pic>
      <p:pic>
        <p:nvPicPr>
          <p:cNvPr id="11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11" cstate="print"/>
          <a:stretch>
            <a:fillRect/>
          </a:stretch>
        </p:blipFill>
        <p:spPr>
          <a:xfrm>
            <a:off x="8501090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6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360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1306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360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4857752" y="5143512"/>
            <a:ext cx="1500198" cy="1214446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643174" y="5143512"/>
            <a:ext cx="1500198" cy="1214446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858016" y="5143512"/>
            <a:ext cx="1500198" cy="1214446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00034" y="5072074"/>
            <a:ext cx="1500198" cy="1214446"/>
          </a:xfrm>
          <a:prstGeom prst="ellipse">
            <a:avLst/>
          </a:prstGeom>
          <a:blipFill>
            <a:blip r:embed="rId8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857232"/>
            <a:ext cx="5000660" cy="342902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s1200 (3)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720970"/>
            <a:ext cx="5500726" cy="35652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72198" y="1214422"/>
            <a:ext cx="278608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Пришла без красок,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без кисти.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перекрасила все листья ?</a:t>
            </a:r>
            <a:endParaRPr lang="ru-RU" dirty="0"/>
          </a:p>
        </p:txBody>
      </p:sp>
      <p:pic>
        <p:nvPicPr>
          <p:cNvPr id="9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1" cstate="print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  <p:pic>
        <p:nvPicPr>
          <p:cNvPr id="10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12" cstate="print"/>
          <a:stretch>
            <a:fillRect/>
          </a:stretch>
        </p:blipFill>
        <p:spPr>
          <a:xfrm>
            <a:off x="8643966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9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261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759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261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000892" y="5214950"/>
            <a:ext cx="1500198" cy="1214446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4929190" y="5214950"/>
            <a:ext cx="1500198" cy="1214446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857224" y="5214950"/>
            <a:ext cx="1500198" cy="1214446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786050" y="5214950"/>
            <a:ext cx="1500198" cy="1214446"/>
          </a:xfrm>
          <a:prstGeom prst="ellipse">
            <a:avLst/>
          </a:prstGeom>
          <a:blipFill>
            <a:blip r:embed="rId8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857232"/>
            <a:ext cx="5000660" cy="342902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s1200 (3)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720970"/>
            <a:ext cx="5500726" cy="35652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57950" y="428604"/>
            <a:ext cx="24288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Белым пледом лес укрыт, 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медведь в берлоге спит. Снег, как белая кайма.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Кто хозяйничал?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1" cstate="print"/>
          <a:stretch>
            <a:fillRect/>
          </a:stretch>
        </p:blipFill>
        <p:spPr>
          <a:xfrm>
            <a:off x="8643966" y="6357958"/>
            <a:ext cx="304800" cy="304800"/>
          </a:xfrm>
          <a:prstGeom prst="rect">
            <a:avLst/>
          </a:prstGeom>
        </p:spPr>
      </p:pic>
      <p:pic>
        <p:nvPicPr>
          <p:cNvPr id="10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11" cstate="print"/>
          <a:stretch>
            <a:fillRect/>
          </a:stretch>
        </p:blipFill>
        <p:spPr>
          <a:xfrm>
            <a:off x="8643966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8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337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928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337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4429124" y="5214950"/>
            <a:ext cx="1500198" cy="1214446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500298" y="5286388"/>
            <a:ext cx="1500198" cy="1214446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00034" y="5214950"/>
            <a:ext cx="1500198" cy="1214446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357950" y="5286388"/>
            <a:ext cx="1500198" cy="1214446"/>
          </a:xfrm>
          <a:prstGeom prst="ellipse">
            <a:avLst/>
          </a:prstGeom>
          <a:blipFill>
            <a:blip r:embed="rId8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857232"/>
            <a:ext cx="5000660" cy="342902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s1200 (3)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720970"/>
            <a:ext cx="5500726" cy="35652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86512" y="857232"/>
            <a:ext cx="24288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Тает снежок, ожил лужок. День прибывает. Когда это бывает?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8143900" y="6215082"/>
            <a:ext cx="785818" cy="428628"/>
          </a:xfrm>
          <a:prstGeom prst="actionButtonHome">
            <a:avLst/>
          </a:prstGeom>
          <a:blipFill>
            <a:blip r:embed="rId11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2" cstate="print"/>
          <a:stretch>
            <a:fillRect/>
          </a:stretch>
        </p:blipFill>
        <p:spPr>
          <a:xfrm>
            <a:off x="8501090" y="5572140"/>
            <a:ext cx="304800" cy="304800"/>
          </a:xfrm>
          <a:prstGeom prst="rect">
            <a:avLst/>
          </a:prstGeom>
        </p:spPr>
      </p:pic>
      <p:pic>
        <p:nvPicPr>
          <p:cNvPr id="11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12" cstate="print"/>
          <a:stretch>
            <a:fillRect/>
          </a:stretch>
        </p:blipFill>
        <p:spPr>
          <a:xfrm>
            <a:off x="8501090" y="51435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1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280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721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280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72</Words>
  <Application>Microsoft Office PowerPoint</Application>
  <PresentationFormat>Экран (4:3)</PresentationFormat>
  <Paragraphs>18</Paragraphs>
  <Slides>5</Slides>
  <Notes>4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Elena</cp:lastModifiedBy>
  <cp:revision>23</cp:revision>
  <dcterms:created xsi:type="dcterms:W3CDTF">2020-04-08T05:26:08Z</dcterms:created>
  <dcterms:modified xsi:type="dcterms:W3CDTF">2020-04-09T18:09:07Z</dcterms:modified>
</cp:coreProperties>
</file>