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37E-4687-4452-9797-0FF841072E62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6CD29-742E-4825-9F92-A4465296E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37E-4687-4452-9797-0FF841072E62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6CD29-742E-4825-9F92-A4465296E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37E-4687-4452-9797-0FF841072E62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6CD29-742E-4825-9F92-A4465296E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37E-4687-4452-9797-0FF841072E62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6CD29-742E-4825-9F92-A4465296E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37E-4687-4452-9797-0FF841072E62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6CD29-742E-4825-9F92-A4465296E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37E-4687-4452-9797-0FF841072E62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6CD29-742E-4825-9F92-A4465296E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37E-4687-4452-9797-0FF841072E62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6CD29-742E-4825-9F92-A4465296E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37E-4687-4452-9797-0FF841072E62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6CD29-742E-4825-9F92-A4465296E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37E-4687-4452-9797-0FF841072E62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6CD29-742E-4825-9F92-A4465296E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37E-4687-4452-9797-0FF841072E62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6CD29-742E-4825-9F92-A4465296E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B37E-4687-4452-9797-0FF841072E62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6CD29-742E-4825-9F92-A4465296EC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4B37E-4687-4452-9797-0FF841072E62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6CD29-742E-4825-9F92-A4465296EC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/>
              <a:t>Зачем существуют разные словари?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dirty="0" smtClean="0"/>
              <a:t>Последний месяц осени.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 Серые </a:t>
            </a:r>
            <a:r>
              <a:rPr lang="ru-RU" dirty="0"/>
              <a:t>унылые краски не радовали глаз. Стоял последний месяц осени. Зима пришла неожиданно. В лесу, на лугу, в поле она оставила свои следы. Словно сказочные молочные реки, петляли и убегали белые тропинки. Цепочки следов по свежей пороше потянулись из лесных чащ поближе к людям. Серый дятел тоже обосновался в деревне. Ночью он прятался под навесом крыши. Лоси, косули и зайцы устремились к свежей вырубке. Они глодали кору с осин и ив.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Списать текст до конца. Подчёркнуть главные члены предложений.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Autofit/>
          </a:bodyPr>
          <a:lstStyle/>
          <a:p>
            <a:r>
              <a:rPr lang="ru-RU" sz="4400" b="1" dirty="0"/>
              <a:t>Существует много разных словарей русского языка, в которых можно получить различную информацию о слове — его правописании, произношении, происхождении, составе.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052736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Особую группу словарей составляют толковые словари, которые объясняют значение слов. Очень известным толковым словарём является </a:t>
            </a:r>
            <a:r>
              <a:rPr lang="ru-RU" sz="4000" b="1" dirty="0"/>
              <a:t>«Толковый словарь живого великорусского языка», </a:t>
            </a:r>
            <a:r>
              <a:rPr lang="ru-RU" sz="4000" dirty="0"/>
              <a:t>составленный в середине 19 </a:t>
            </a:r>
            <a:r>
              <a:rPr lang="ru-RU" sz="4000" dirty="0" smtClean="0"/>
              <a:t>века </a:t>
            </a:r>
            <a:r>
              <a:rPr lang="ru-RU" sz="4000" b="1" dirty="0" smtClean="0"/>
              <a:t>Владимиром </a:t>
            </a:r>
            <a:r>
              <a:rPr lang="ru-RU" sz="4000" b="1" dirty="0"/>
              <a:t>Ивановичем Далем.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а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764704"/>
            <a:ext cx="7632847" cy="57246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2"/>
            <a:ext cx="82089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В этом </a:t>
            </a:r>
            <a:r>
              <a:rPr lang="ru-RU" sz="4400" dirty="0" smtClean="0"/>
              <a:t>словаре </a:t>
            </a:r>
            <a:r>
              <a:rPr lang="ru-RU" sz="4400" dirty="0"/>
              <a:t>собрано более 200 тысяч слов! Это один из самых крупных словарей русского языка. Многие слова В. И. Даль объясняет с </a:t>
            </a:r>
            <a:r>
              <a:rPr lang="ru-RU" sz="4400" dirty="0" smtClean="0"/>
              <a:t>помощью </a:t>
            </a:r>
            <a:r>
              <a:rPr lang="ru-RU" sz="4400" dirty="0"/>
              <a:t>синонимов, иллюстрирует пословицами, поговорками, загадками.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6700" b="1" dirty="0"/>
              <a:t>Ноябрь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r>
              <a:rPr lang="ru-RU" sz="4800" b="1" dirty="0"/>
              <a:t>Словарь С. И. Ожегова:</a:t>
            </a:r>
          </a:p>
          <a:p>
            <a:r>
              <a:rPr lang="ru-RU" sz="4800" b="1" dirty="0"/>
              <a:t>Ноябрь, </a:t>
            </a:r>
            <a:r>
              <a:rPr lang="ru-RU" sz="4800" dirty="0"/>
              <a:t>-я, м. Одиннадцатый месяц </a:t>
            </a:r>
            <a:r>
              <a:rPr lang="ru-RU" sz="4800" dirty="0" smtClean="0"/>
              <a:t>календарного </a:t>
            </a:r>
            <a:r>
              <a:rPr lang="ru-RU" sz="4800" dirty="0"/>
              <a:t>года. Отложить встречу до ноября.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Ноябрь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800" b="1" dirty="0" smtClean="0"/>
              <a:t>Словарь В. И. Даля:</a:t>
            </a:r>
          </a:p>
          <a:p>
            <a:r>
              <a:rPr lang="ru-RU" sz="4800" b="1" dirty="0" smtClean="0"/>
              <a:t>Ноябрь, </a:t>
            </a:r>
            <a:r>
              <a:rPr lang="ru-RU" sz="4800" dirty="0" smtClean="0"/>
              <a:t>м. одиннадцатый месяц в году, старое название листопад и </a:t>
            </a:r>
            <a:r>
              <a:rPr lang="ru-RU" sz="4800" dirty="0" err="1" smtClean="0"/>
              <a:t>грудень</a:t>
            </a:r>
            <a:r>
              <a:rPr lang="ru-RU" sz="4800" dirty="0" smtClean="0"/>
              <a:t>. Ноябрьские ночи до снегу темны.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Ноябрь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r>
              <a:rPr lang="en-US" sz="3600" b="1" dirty="0"/>
              <a:t>JI</a:t>
            </a:r>
            <a:r>
              <a:rPr lang="ru-RU" sz="3600" b="1" dirty="0"/>
              <a:t>. В. Успенский. «Почему не иначе. </a:t>
            </a:r>
            <a:r>
              <a:rPr lang="ru-RU" sz="3600" b="1" dirty="0" smtClean="0"/>
              <a:t>Этимологический </a:t>
            </a:r>
            <a:r>
              <a:rPr lang="ru-RU" sz="3600" b="1" dirty="0"/>
              <a:t>словарь школьника»:</a:t>
            </a:r>
          </a:p>
          <a:p>
            <a:r>
              <a:rPr lang="ru-RU" sz="3600" b="1" dirty="0"/>
              <a:t>Ноябрь </a:t>
            </a:r>
            <a:r>
              <a:rPr lang="ru-RU" sz="3600" dirty="0"/>
              <a:t>— из латинского «</a:t>
            </a:r>
            <a:r>
              <a:rPr lang="ru-RU" sz="3600" dirty="0" err="1"/>
              <a:t>новембер</a:t>
            </a:r>
            <a:r>
              <a:rPr lang="ru-RU" sz="3600" dirty="0"/>
              <a:t>» — «девятый». </a:t>
            </a:r>
            <a:r>
              <a:rPr lang="ru-RU" sz="3600" i="1" dirty="0"/>
              <a:t>Прежде чем попасть к нам, слово это превратилось в греческом языке в «</a:t>
            </a:r>
            <a:r>
              <a:rPr lang="en-US" sz="3600" i="1" dirty="0" err="1"/>
              <a:t>noembris</a:t>
            </a:r>
            <a:r>
              <a:rPr lang="ru-RU" sz="3600" i="1" dirty="0"/>
              <a:t>». Отсюда и получилось наше «ноя-» на месте латинского «</a:t>
            </a:r>
            <a:r>
              <a:rPr lang="ru-RU" sz="3600" i="1" dirty="0" err="1"/>
              <a:t>новем</a:t>
            </a:r>
            <a:r>
              <a:rPr lang="ru-RU" sz="3600" i="1" dirty="0"/>
              <a:t>-».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Работа с текстом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1. Прочитайте текст.</a:t>
            </a:r>
          </a:p>
          <a:p>
            <a:pPr>
              <a:buNone/>
            </a:pPr>
            <a:r>
              <a:rPr lang="ru-RU" sz="3600" dirty="0" smtClean="0"/>
              <a:t>2. Определите тему текста.</a:t>
            </a:r>
          </a:p>
          <a:p>
            <a:pPr>
              <a:buNone/>
            </a:pPr>
            <a:r>
              <a:rPr lang="ru-RU" sz="3600" dirty="0" smtClean="0"/>
              <a:t>3. Определите главную мысль текста.</a:t>
            </a:r>
          </a:p>
          <a:p>
            <a:pPr>
              <a:buNone/>
            </a:pPr>
            <a:r>
              <a:rPr lang="ru-RU" sz="3600" b="1" dirty="0" smtClean="0"/>
              <a:t>Самостоятельная работа</a:t>
            </a:r>
          </a:p>
          <a:p>
            <a:pPr>
              <a:buNone/>
            </a:pPr>
            <a:r>
              <a:rPr lang="ru-RU" sz="3600" dirty="0" smtClean="0"/>
              <a:t>1. Спишите 1, 2. 3. 4 предложения.</a:t>
            </a:r>
          </a:p>
          <a:p>
            <a:pPr>
              <a:buNone/>
            </a:pPr>
            <a:r>
              <a:rPr lang="ru-RU" sz="3600" dirty="0" smtClean="0"/>
              <a:t>2. Подчеркните главные члены предложения.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350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Зачем существуют разные словари? </vt:lpstr>
      <vt:lpstr>Слайд 2</vt:lpstr>
      <vt:lpstr>Слайд 3</vt:lpstr>
      <vt:lpstr>Слайд 4</vt:lpstr>
      <vt:lpstr>Слайд 5</vt:lpstr>
      <vt:lpstr>Ноябрь </vt:lpstr>
      <vt:lpstr>Ноябрь</vt:lpstr>
      <vt:lpstr>Ноябрь</vt:lpstr>
      <vt:lpstr>Работа с текстом</vt:lpstr>
      <vt:lpstr> Последний месяц осени.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существуют разные словари?</dc:title>
  <dc:creator>home</dc:creator>
  <cp:lastModifiedBy>home</cp:lastModifiedBy>
  <cp:revision>4</cp:revision>
  <dcterms:created xsi:type="dcterms:W3CDTF">2020-11-20T03:16:32Z</dcterms:created>
  <dcterms:modified xsi:type="dcterms:W3CDTF">2020-11-20T03:51:29Z</dcterms:modified>
</cp:coreProperties>
</file>