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78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57620" y="2357430"/>
            <a:ext cx="51435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капелька лета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тоненькой ножке.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Плетут для меня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Кузовки и лукошки.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любит меня,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и рад поклониться,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имя дала мне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Родная землица.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&amp;Dcy;&amp;acy;&amp;rcy;&amp;ycy; &amp;lcy;&amp;iecy;&amp;scy;&amp;ocy;&amp;vcy; &amp;ncy;&amp;acy;&amp;shcy;&amp;icy;&amp;khcy;. - &amp;Bcy;&amp;iecy;&amp;scy;&amp;iecy;&amp;dcy;&amp;kcy;&amp;acy; - &amp;Acy;&amp;lcy;&amp;tcy;&amp;acy;&amp;jcy;&amp;scy;&amp;kcy;&amp;icy;&amp;jcy; &amp;rcy;&amp;ycy;&amp;bcy;&amp;ocy;&amp;lcy;&amp;ocy;&amp;vcy;&amp;ncy;&amp;ycy;&amp;jcy; &amp;kcy;&amp;lcy;&amp;ucy;&amp;b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929066"/>
            <a:ext cx="33575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285728"/>
            <a:ext cx="8715436" cy="2143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Толкование</a:t>
            </a:r>
          </a:p>
          <a:p>
            <a:pPr algn="ctr"/>
            <a:endParaRPr lang="ru-RU" sz="32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endParaRPr lang="ru-RU" sz="32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285860"/>
            <a:ext cx="8715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Травянистое растение семейства розоцветных, с белыми цветками, дающее душистые плоды розовато-красного цвета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1"/>
            <a:ext cx="7772400" cy="2090738"/>
          </a:xfrm>
        </p:spPr>
        <p:txBody>
          <a:bodyPr/>
          <a:lstStyle/>
          <a:p>
            <a:r>
              <a:rPr lang="ru-RU" sz="5400" dirty="0" smtClean="0">
                <a:solidFill>
                  <a:srgbClr val="7030A0"/>
                </a:solidFill>
                <a:latin typeface="Monotype Corsiva" pitchFamily="66" charset="0"/>
              </a:rPr>
              <a:t>Этимология </a:t>
            </a:r>
            <a:endParaRPr lang="ru-RU" sz="5400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428596" y="1357298"/>
            <a:ext cx="8715404" cy="442915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поляков она именуется ПОЗЁМКА, у немцев ЭРДБЕРИ – «земляная ягода». Видимо, самым характерным казался в ней коротенький стебелёк, почти не поднимающий тяжёлую ягодку от почвы.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ЗЕМЛЯНИКА-ЗЕМЛЯ, ПОЗЁМКА.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Dcy;&amp;acy;&amp;rcy;&amp;ycy; &amp;lcy;&amp;iecy;&amp;scy;&amp;ocy;&amp;vcy; &amp;ncy;&amp;acy;&amp;shcy;&amp;icy;&amp;khcy;. - &amp;Bcy;&amp;iecy;&amp;scy;&amp;iecy;&amp;dcy;&amp;kcy;&amp;acy; - &amp;Acy;&amp;lcy;&amp;tcy;&amp;acy;&amp;jcy;&amp;scy;&amp;kcy;&amp;icy;&amp;jcy; &amp;rcy;&amp;ycy;&amp;bcy;&amp;ocy;&amp;lcy;&amp;ocy;&amp;vcy;&amp;ncy;&amp;ycy;&amp;jcy; &amp;kcy;&amp;lcy;&amp;ucy;&amp;b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5945651" cy="446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715404" cy="201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12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1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мл</a:t>
            </a:r>
            <a:r>
              <a:rPr kumimoji="0" lang="ru-RU" sz="12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</a:t>
            </a:r>
            <a:r>
              <a:rPr kumimoji="0" lang="ru-RU" sz="1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ника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285860"/>
            <a:ext cx="821537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НИКА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 ПО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ЛЯ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НЕ - 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ЛЯ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НИКА.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СКОЛЬКО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ГОД, ПОСМОТРИ-КА!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ХОТЬ ВСЕ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ЗЕ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МЛИ ОБОЙДЕШЬ,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СЛАЩЕ ЯГОД НЕ НАЙДЕШЬ!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3" descr="C:\Users\Home\AppData\Local\Temp\Rar$DIa0.570\zemljanik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b="21192"/>
          <a:stretch>
            <a:fillRect/>
          </a:stretch>
        </p:blipFill>
        <p:spPr bwMode="auto">
          <a:xfrm>
            <a:off x="285720" y="4429132"/>
            <a:ext cx="3143272" cy="2030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21</TotalTime>
  <Words>99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12 - копия (8)</vt:lpstr>
      <vt:lpstr>Слайд 1</vt:lpstr>
      <vt:lpstr>Этимология </vt:lpstr>
      <vt:lpstr>Слайд 3</vt:lpstr>
      <vt:lpstr>Стих читаем – слово запоминаем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8</cp:revision>
  <dcterms:created xsi:type="dcterms:W3CDTF">2015-04-29T09:32:32Z</dcterms:created>
  <dcterms:modified xsi:type="dcterms:W3CDTF">2020-07-06T12:16:30Z</dcterms:modified>
</cp:coreProperties>
</file>