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3" r:id="rId4"/>
    <p:sldId id="261" r:id="rId5"/>
    <p:sldId id="262" r:id="rId6"/>
    <p:sldId id="264" r:id="rId7"/>
    <p:sldId id="265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3714752"/>
            <a:ext cx="5786478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 яйце есть и в цыплёнке,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масле, что лежит в маслёнке,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каждом спелом колоске,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солнце,  в сыре и песке.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ds04.infourok.ru/uploads/ex/0602/000d4c71-6f2f4bf1/img3.jpg"/>
          <p:cNvPicPr>
            <a:picLocks noChangeAspect="1" noChangeArrowheads="1"/>
          </p:cNvPicPr>
          <p:nvPr/>
        </p:nvPicPr>
        <p:blipFill>
          <a:blip r:embed="rId2"/>
          <a:srcRect l="60001" t="6667" r="3124" b="49166"/>
          <a:stretch>
            <a:fillRect/>
          </a:stretch>
        </p:blipFill>
        <p:spPr bwMode="auto">
          <a:xfrm>
            <a:off x="6357918" y="0"/>
            <a:ext cx="2786082" cy="2502752"/>
          </a:xfrm>
          <a:prstGeom prst="rect">
            <a:avLst/>
          </a:prstGeom>
          <a:noFill/>
        </p:spPr>
      </p:pic>
      <p:pic>
        <p:nvPicPr>
          <p:cNvPr id="4" name="Picture 2" descr="https://ds04.infourok.ru/uploads/ex/0602/000d4c71-6f2f4bf1/img3.jpg"/>
          <p:cNvPicPr>
            <a:picLocks noChangeAspect="1" noChangeArrowheads="1"/>
          </p:cNvPicPr>
          <p:nvPr/>
        </p:nvPicPr>
        <p:blipFill>
          <a:blip r:embed="rId2"/>
          <a:srcRect l="9375" t="54167" r="68750" b="9999"/>
          <a:stretch>
            <a:fillRect/>
          </a:stretch>
        </p:blipFill>
        <p:spPr bwMode="auto">
          <a:xfrm>
            <a:off x="500034" y="3429000"/>
            <a:ext cx="2500330" cy="307183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00034" y="214290"/>
            <a:ext cx="5572164" cy="30003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Толкование.</a:t>
            </a:r>
          </a:p>
          <a:p>
            <a:pPr algn="ctr"/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Имеющий  окраску одного цветов спектра – среднего между  оранжевым и зелёным;</a:t>
            </a:r>
            <a:r>
              <a:rPr lang="ru-RU" sz="2800" b="1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цвета яичного желтка, золота.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142853"/>
            <a:ext cx="7772400" cy="1428759"/>
          </a:xfrm>
        </p:spPr>
        <p:txBody>
          <a:bodyPr/>
          <a:lstStyle/>
          <a:p>
            <a:r>
              <a:rPr lang="ru-RU" sz="11500" b="1" dirty="0" smtClean="0"/>
              <a:t>Ж</a:t>
            </a:r>
            <a:r>
              <a:rPr lang="ru-RU" sz="11500" b="1" u="sng" dirty="0" smtClean="0">
                <a:solidFill>
                  <a:srgbClr val="FF0000"/>
                </a:solidFill>
              </a:rPr>
              <a:t>Ё</a:t>
            </a:r>
            <a:r>
              <a:rPr lang="ru-RU" sz="11500" b="1" dirty="0" smtClean="0"/>
              <a:t>ЛТЫЙ</a:t>
            </a:r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8215370" cy="3178188"/>
          </a:xfrm>
        </p:spPr>
        <p:txBody>
          <a:bodyPr/>
          <a:lstStyle/>
          <a:p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  <a:r>
              <a:rPr lang="ru-RU" dirty="0" smtClean="0"/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"жёлтый" происходит от праславянского слова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žьltъ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(желть, желчь). На Руси известно с XIII века. Ученые считают, что все слова в мире произошли от какого-то одного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пра-пра-пра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языка. Они считают, что у всех языков есть общий предок</a:t>
            </a:r>
            <a:r>
              <a:rPr lang="ru-RU" dirty="0" smtClean="0"/>
              <a:t>. 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im1-tub-ru.yandex.net/i?id=76c956ae35a04115afde98cc31debc17&amp;n=33&amp;h=190&amp;w=19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828680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 есть еще одно слово, правда, очень редкое – «желть». Это слово употребляют для определения цветовой палитры красок и оно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малоупотребляемое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Однако именно "желть" дает четкое звучание буквы "е" в корне слова.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Желтизна, желтуха, желток, желтеть, желтоватый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Синонимы 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Золотой            янтарный яичный             песочный медовый            лимонный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Сочетание слов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Жёлтый клён, лес, подсолнух, цвет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жолтый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’]- 6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vi-VN" sz="7200" dirty="0" smtClean="0"/>
              <a:t/>
            </a:r>
            <a:br>
              <a:rPr lang="vi-VN" sz="7200" dirty="0" smtClean="0"/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Ярко-ж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лтый  апельсин –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Милый,  ж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лтый  мячик.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Я тебя  кручу – верчу,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Скушать  я тебя хочу. </a:t>
            </a:r>
          </a:p>
          <a:p>
            <a:pPr algn="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А. Деева.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0"/>
            <a:ext cx="850112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Стих читаем – слово запоминаем.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42</TotalTime>
  <Words>194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12 - копия (8)</vt:lpstr>
      <vt:lpstr>Слайд 1</vt:lpstr>
      <vt:lpstr>ЖЁЛТЫЙ</vt:lpstr>
      <vt:lpstr>Слайд 3</vt:lpstr>
      <vt:lpstr>ОДНОКОРЕННЫЕ СЛОВА</vt:lpstr>
      <vt:lpstr>Синонимы </vt:lpstr>
      <vt:lpstr>Сочетание слов</vt:lpstr>
      <vt:lpstr>Транскрипция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12</cp:revision>
  <dcterms:created xsi:type="dcterms:W3CDTF">2015-04-29T09:32:32Z</dcterms:created>
  <dcterms:modified xsi:type="dcterms:W3CDTF">2020-07-06T11:45:50Z</dcterms:modified>
</cp:coreProperties>
</file>