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7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44FD3-BC58-4E8B-85F2-5C58B6BCD90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6BF1D-A3F4-4397-A447-E9F95CE77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Знакомство с буквой «Р».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Подготовила</a:t>
            </a:r>
          </a:p>
          <a:p>
            <a:r>
              <a:rPr lang="ru-RU" dirty="0" err="1" smtClean="0"/>
              <a:t>Банцерова</a:t>
            </a:r>
            <a:r>
              <a:rPr lang="ru-RU" dirty="0" smtClean="0"/>
              <a:t> Оксана Викторовна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ГБОУ Школа №1195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Чтение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714348" y="1285860"/>
            <a:ext cx="77533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 descr="https://cdn1.vectorstock.com/i/1000x1000/61/05/young-mother-washing-her-baby-in-bathtub-full-of-vector-13976105.jpg"/>
          <p:cNvPicPr>
            <a:picLocks noChangeAspect="1" noChangeArrowheads="1"/>
          </p:cNvPicPr>
          <p:nvPr/>
        </p:nvPicPr>
        <p:blipFill>
          <a:blip r:embed="rId3"/>
          <a:srcRect l="11866" t="8410" r="13133" b="14506"/>
          <a:stretch>
            <a:fillRect/>
          </a:stretch>
        </p:blipFill>
        <p:spPr bwMode="auto">
          <a:xfrm>
            <a:off x="2928926" y="3357562"/>
            <a:ext cx="3000396" cy="3330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Для любознательных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84296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 грозу</a:t>
            </a:r>
          </a:p>
          <a:p>
            <a:r>
              <a:rPr lang="ru-RU" sz="3200" dirty="0" smtClean="0"/>
              <a:t>	Собирали дети в лесу ягоды  и не заметили, как небо потемнело. Вдруг Рита крикнула:</a:t>
            </a:r>
          </a:p>
          <a:p>
            <a:pPr>
              <a:buFontTx/>
              <a:buChar char="-"/>
            </a:pPr>
            <a:r>
              <a:rPr lang="ru-RU" sz="3200" dirty="0" smtClean="0"/>
              <a:t>  Гроза!</a:t>
            </a:r>
          </a:p>
          <a:p>
            <a:r>
              <a:rPr lang="ru-RU" sz="3200" dirty="0" smtClean="0"/>
              <a:t>	Ребята побежали домой.</a:t>
            </a:r>
          </a:p>
          <a:p>
            <a:r>
              <a:rPr lang="ru-RU" sz="3200" dirty="0" smtClean="0"/>
              <a:t>	Дома тепло и сухо. </a:t>
            </a:r>
            <a:endParaRPr lang="ru-RU" sz="3200" dirty="0"/>
          </a:p>
        </p:txBody>
      </p:sp>
      <p:pic>
        <p:nvPicPr>
          <p:cNvPr id="24578" name="Picture 2" descr="https://stihi.ru/pics/2018/05/04/92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7858180" cy="4911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Отработка навыка чтения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тех, кто только начинает читать, дома потренироваться читать слоги и слова на стр. 66;</a:t>
            </a:r>
          </a:p>
          <a:p>
            <a:r>
              <a:rPr lang="ru-RU" dirty="0" smtClean="0"/>
              <a:t>Те, </a:t>
            </a:r>
            <a:r>
              <a:rPr lang="ru-RU" smtClean="0"/>
              <a:t>кто умеет </a:t>
            </a:r>
            <a:r>
              <a:rPr lang="ru-RU" dirty="0" smtClean="0"/>
              <a:t>читать, читают рассказ на стр.67-68.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Подведение итогов урока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543560" cy="268605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Продолжите предложения: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Сегодня на уроке я узнал…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Я могу себя похвалить за …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Пока мне плохо удаётся…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2532" name="Picture 4" descr="https://avatars.mds.yandex.net/get-zen_doc/1881575/pub_5cf8cde3253cb300aec639f8_5cf8cdfde77f2e00b01cc453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286124"/>
            <a:ext cx="3203547" cy="3203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Что необычного в этом стихотворении?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00436"/>
          </a:xfrm>
        </p:spPr>
        <p:txBody>
          <a:bodyPr/>
          <a:lstStyle/>
          <a:p>
            <a:r>
              <a:rPr lang="ru-RU" b="1" dirty="0" err="1" smtClean="0"/>
              <a:t>Ра-ра-ра</a:t>
            </a:r>
            <a:r>
              <a:rPr lang="ru-RU" b="1" dirty="0" smtClean="0"/>
              <a:t> – весь мусор уберём с утра.</a:t>
            </a:r>
          </a:p>
          <a:p>
            <a:r>
              <a:rPr lang="ru-RU" b="1" dirty="0" err="1" smtClean="0"/>
              <a:t>Ро-ро-ро</a:t>
            </a:r>
            <a:r>
              <a:rPr lang="ru-RU" b="1" dirty="0" smtClean="0"/>
              <a:t> – весь мусор соберём в ведро.</a:t>
            </a:r>
          </a:p>
          <a:p>
            <a:r>
              <a:rPr lang="ru-RU" b="1" dirty="0" smtClean="0"/>
              <a:t>Ре-ре-ре – метём усердно во дворе.</a:t>
            </a:r>
          </a:p>
          <a:p>
            <a:r>
              <a:rPr lang="ru-RU" b="1" dirty="0" err="1" smtClean="0"/>
              <a:t>Ри-ри-ри</a:t>
            </a:r>
            <a:r>
              <a:rPr lang="ru-RU" b="1" dirty="0" smtClean="0"/>
              <a:t> – двор убрали – раз, два, три.</a:t>
            </a:r>
          </a:p>
          <a:p>
            <a:r>
              <a:rPr lang="ru-RU" b="1" dirty="0" err="1" smtClean="0"/>
              <a:t>Ры-ры-ры</a:t>
            </a:r>
            <a:r>
              <a:rPr lang="ru-RU" b="1" dirty="0" smtClean="0"/>
              <a:t> – не заметили жары.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apenik.ru/dizain_alfavit/02_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6015030" cy="6015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Прочитайте слова и подумайте, какой или какие звуки обозначает буква «Р»?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3000396" cy="3400436"/>
          </a:xfrm>
        </p:spPr>
        <p:txBody>
          <a:bodyPr/>
          <a:lstStyle/>
          <a:p>
            <a:r>
              <a:rPr lang="ru-RU" b="1" dirty="0" smtClean="0"/>
              <a:t>РАДОСТЬ</a:t>
            </a:r>
          </a:p>
          <a:p>
            <a:r>
              <a:rPr lang="ru-RU" b="1" dirty="0" smtClean="0"/>
              <a:t>РОБОТ</a:t>
            </a:r>
          </a:p>
          <a:p>
            <a:r>
              <a:rPr lang="ru-RU" b="1" dirty="0" smtClean="0"/>
              <a:t>РЕКА</a:t>
            </a:r>
          </a:p>
          <a:p>
            <a:r>
              <a:rPr lang="ru-RU" b="1" dirty="0" smtClean="0"/>
              <a:t>ИРИСКА</a:t>
            </a:r>
          </a:p>
          <a:p>
            <a:endParaRPr lang="ru-RU" b="1" dirty="0"/>
          </a:p>
        </p:txBody>
      </p:sp>
      <p:pic>
        <p:nvPicPr>
          <p:cNvPr id="15362" name="Picture 2" descr="https://ds05.infourok.ru/uploads/ex/1331/000431e0-439d5b42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143116"/>
            <a:ext cx="3697251" cy="2772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Чтение слогов и слов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(работа с букварём стр.66)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285720" y="1714488"/>
            <a:ext cx="8601102" cy="433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Физминутки и подведение итогов\Буратино потянулс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Работа в </a:t>
            </a:r>
            <a:r>
              <a:rPr lang="ru-RU" b="1" dirty="0" smtClean="0">
                <a:solidFill>
                  <a:srgbClr val="0070C0"/>
                </a:solidFill>
              </a:rPr>
              <a:t>тетради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2700" b="1" dirty="0" smtClean="0">
                <a:solidFill>
                  <a:srgbClr val="0070C0"/>
                </a:solidFill>
              </a:rPr>
              <a:t>(раскрашивание буквы и картинки)</a:t>
            </a:r>
            <a:endParaRPr lang="ru-RU" sz="27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F:\Литературное чтение\Буквы для тетради\005.jpg"/>
          <p:cNvPicPr/>
          <p:nvPr/>
        </p:nvPicPr>
        <p:blipFill>
          <a:blip r:embed="rId2"/>
          <a:srcRect l="52582" b="52416"/>
          <a:stretch>
            <a:fillRect/>
          </a:stretch>
        </p:blipFill>
        <p:spPr bwMode="auto">
          <a:xfrm>
            <a:off x="2714612" y="2000240"/>
            <a:ext cx="3626341" cy="291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Работа в тетради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(чтение стихотворения, выполнение задания на развитие внимания)</a:t>
            </a:r>
            <a:endParaRPr lang="ru-RU" sz="31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/>
              <a:t>Подчеркните </a:t>
            </a:r>
            <a:r>
              <a:rPr lang="ru-RU" b="1" u="sng" dirty="0"/>
              <a:t>слова</a:t>
            </a:r>
            <a:r>
              <a:rPr lang="ru-RU" b="1" dirty="0"/>
              <a:t>, в которых есть буква Р</a:t>
            </a:r>
            <a:r>
              <a:rPr lang="ru-RU" dirty="0"/>
              <a:t>:</a:t>
            </a:r>
          </a:p>
          <a:p>
            <a:pPr>
              <a:buNone/>
            </a:pPr>
            <a:r>
              <a:rPr lang="ru-RU" dirty="0"/>
              <a:t>Рыбка плавает в реке, </a:t>
            </a:r>
          </a:p>
          <a:p>
            <a:pPr>
              <a:buNone/>
            </a:pPr>
            <a:r>
              <a:rPr lang="ru-RU" dirty="0"/>
              <a:t>Рыбаки — невдалеке. </a:t>
            </a:r>
          </a:p>
          <a:p>
            <a:pPr>
              <a:buNone/>
            </a:pPr>
            <a:r>
              <a:rPr lang="ru-RU" dirty="0"/>
              <a:t>Раков ловят и рыбёшку, </a:t>
            </a:r>
          </a:p>
          <a:p>
            <a:pPr>
              <a:buNone/>
            </a:pPr>
            <a:r>
              <a:rPr lang="ru-RU" dirty="0"/>
              <a:t>Радуют рыбёшкой кошку.</a:t>
            </a:r>
          </a:p>
          <a:p>
            <a:pPr>
              <a:buNone/>
            </a:pPr>
            <a:r>
              <a:rPr lang="ru-RU" dirty="0"/>
              <a:t>Рак в реке нашёл нору, </a:t>
            </a:r>
          </a:p>
          <a:p>
            <a:pPr>
              <a:buNone/>
            </a:pPr>
            <a:r>
              <a:rPr lang="ru-RU" dirty="0"/>
              <a:t>Стал в ней прятаться в жару. </a:t>
            </a:r>
          </a:p>
          <a:p>
            <a:pPr>
              <a:buNone/>
            </a:pPr>
            <a:r>
              <a:rPr lang="ru-RU" dirty="0"/>
              <a:t>А как вечер наступает, </a:t>
            </a:r>
          </a:p>
          <a:p>
            <a:pPr>
              <a:buNone/>
            </a:pPr>
            <a:r>
              <a:rPr lang="ru-RU" dirty="0"/>
              <a:t>Рак по дну реки гуляет.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Работа в тетради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(звуковой разбор слов)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428596" y="1500174"/>
            <a:ext cx="305752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 bwMode="auto">
          <a:xfrm>
            <a:off x="4143372" y="1500174"/>
            <a:ext cx="434628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71472" y="3929066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3929066"/>
            <a:ext cx="857256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3929066"/>
            <a:ext cx="857256" cy="8572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4000504"/>
            <a:ext cx="785818" cy="7858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4000504"/>
            <a:ext cx="785818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857884" y="4000504"/>
            <a:ext cx="857256" cy="7858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15140" y="4000504"/>
            <a:ext cx="785818" cy="78581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00958" y="4000504"/>
            <a:ext cx="857256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200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Знакомство с буквой «Р».</vt:lpstr>
      <vt:lpstr>Что необычного в этом стихотворении?</vt:lpstr>
      <vt:lpstr>Слайд 3</vt:lpstr>
      <vt:lpstr>Прочитайте слова и подумайте, какой или какие звуки обозначает буква «Р»?</vt:lpstr>
      <vt:lpstr>Чтение слогов и слов  (работа с букварём стр.66)</vt:lpstr>
      <vt:lpstr>Слайд 6</vt:lpstr>
      <vt:lpstr>Работа в тетради (раскрашивание буквы и картинки)</vt:lpstr>
      <vt:lpstr>Работа в тетради (чтение стихотворения, выполнение задания на развитие внимания)</vt:lpstr>
      <vt:lpstr>Работа в тетради (звуковой разбор слов)</vt:lpstr>
      <vt:lpstr>Чтение </vt:lpstr>
      <vt:lpstr>Для любознательных</vt:lpstr>
      <vt:lpstr>Отработка навыка чтения</vt:lpstr>
      <vt:lpstr>Подведение итогов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ноября. Знакомство с буквой «Р».</dc:title>
  <dc:creator>ASUS</dc:creator>
  <cp:lastModifiedBy>ASUS</cp:lastModifiedBy>
  <cp:revision>13</cp:revision>
  <dcterms:created xsi:type="dcterms:W3CDTF">2020-11-09T15:39:07Z</dcterms:created>
  <dcterms:modified xsi:type="dcterms:W3CDTF">2020-11-20T15:12:06Z</dcterms:modified>
</cp:coreProperties>
</file>