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7" r:id="rId3"/>
    <p:sldId id="258" r:id="rId4"/>
    <p:sldId id="270" r:id="rId5"/>
    <p:sldId id="259" r:id="rId6"/>
    <p:sldId id="260" r:id="rId7"/>
    <p:sldId id="262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37" autoAdjust="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09BAA0-FBF2-4310-8914-26A085DC1656}" type="datetimeFigureOut">
              <a:rPr lang="ru-RU" smtClean="0"/>
              <a:t>08.11.2015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6C325A-B3A3-450E-95BE-671CAB38132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305800" cy="41530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 smtClean="0">
                <a:solidFill>
                  <a:srgbClr val="FF0000"/>
                </a:solidFill>
              </a:rPr>
              <a:t>ЧТОБЫ   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КРАСИВО   </a:t>
            </a:r>
            <a:r>
              <a:rPr lang="ru-RU" b="1" i="1" dirty="0" smtClean="0">
                <a:solidFill>
                  <a:srgbClr val="FF0000"/>
                </a:solidFill>
              </a:rPr>
              <a:t>ГОВОРИТЬ – 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НУЖНО 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С </a:t>
            </a:r>
            <a:r>
              <a:rPr lang="ru-RU" b="1" i="1" dirty="0" smtClean="0">
                <a:solidFill>
                  <a:srgbClr val="FF0000"/>
                </a:solidFill>
              </a:rPr>
              <a:t>ПАЛЬЦАМИ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ДРУЖИТЬ!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  <a:t>Консультация для родителей</a:t>
            </a:r>
            <a:br>
              <a:rPr lang="ru-RU" sz="22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dirty="0" smtClean="0"/>
              <a:t>ИГРЫ С МЕЛКИМИ ПРЕДМЕТАМИ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142984"/>
            <a:ext cx="8186766" cy="5072098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r>
              <a:rPr lang="ru-RU" sz="6400" dirty="0" smtClean="0">
                <a:latin typeface="+mj-lt"/>
              </a:rPr>
              <a:t>      </a:t>
            </a:r>
            <a:r>
              <a:rPr lang="ru-RU" sz="6200" dirty="0" smtClean="0">
                <a:latin typeface="+mj-lt"/>
              </a:rPr>
              <a:t>Выкладывание </a:t>
            </a:r>
            <a:r>
              <a:rPr lang="ru-RU" sz="6200" dirty="0">
                <a:latin typeface="+mj-lt"/>
              </a:rPr>
              <a:t>картинок из различных материалов – серьёзное занятие.</a:t>
            </a:r>
          </a:p>
          <a:p>
            <a:r>
              <a:rPr lang="ru-RU" sz="6200" dirty="0">
                <a:latin typeface="+mj-lt"/>
              </a:rPr>
              <a:t>Оно требует от детей усидчивости и терпения, развивает навык выполнять действия по заданному образцу.</a:t>
            </a:r>
          </a:p>
          <a:p>
            <a:r>
              <a:rPr lang="ru-RU" sz="6200" dirty="0">
                <a:latin typeface="+mj-lt"/>
              </a:rPr>
              <a:t>Занятия можно разбить на несколько этапов. Сначала взрослый выкладывает  или рисует на бумаге рисунок – образец и знакомит с ним ребёнка. Затем малыш копирует картинку из предложенного материала. Следующий этап, когда дошкольник с помощью взрослого выкладывает сам понравившуюся картинку.</a:t>
            </a:r>
          </a:p>
          <a:p>
            <a:r>
              <a:rPr lang="ru-RU" sz="6200" dirty="0">
                <a:latin typeface="+mj-lt"/>
              </a:rPr>
              <a:t>Используйте для занятия мозаику, семена, крупу, мелкие орешки, пуговицы, кусочки бумаги, веточки, счётные палочки, толстые нитки.</a:t>
            </a:r>
          </a:p>
          <a:p>
            <a:r>
              <a:rPr lang="ru-RU" sz="6200" dirty="0">
                <a:latin typeface="+mj-lt"/>
              </a:rPr>
              <a:t>Предложите ребёнку самому находить материал для </a:t>
            </a:r>
            <a:r>
              <a:rPr lang="ru-RU" sz="6200" dirty="0" smtClean="0">
                <a:latin typeface="+mj-lt"/>
              </a:rPr>
              <a:t>выполнения    </a:t>
            </a:r>
            <a:r>
              <a:rPr lang="ru-RU" sz="6200" dirty="0">
                <a:latin typeface="+mj-lt"/>
              </a:rPr>
              <a:t>подобных занятий.</a:t>
            </a:r>
          </a:p>
          <a:p>
            <a:r>
              <a:rPr lang="ru-RU" sz="6200" dirty="0">
                <a:latin typeface="+mj-lt"/>
              </a:rPr>
              <a:t>ВНИМАНИЕ! Все занятия с использованием мелких предметов  должны проходить под контролем взрослых.</a:t>
            </a:r>
          </a:p>
          <a:p>
            <a:r>
              <a:rPr lang="ru-RU" sz="6400" dirty="0">
                <a:latin typeface="Comic Sans MS" pitchFamily="66" charset="0"/>
              </a:rPr>
              <a:t> </a:t>
            </a:r>
          </a:p>
        </p:txBody>
      </p:sp>
      <p:pic>
        <p:nvPicPr>
          <p:cNvPr id="3075" name="Picture 3" descr="G:\ВСЕ ФОТО\палата 6\Изображение 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183814"/>
            <a:ext cx="2232248" cy="1674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2743200" cy="100811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ИГРЫ С КРУПОЙ,    БУСАМИ, ОРЕХАМИ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928670"/>
            <a:ext cx="8435280" cy="564360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j-lt"/>
              </a:rPr>
              <a:t>Предложите </a:t>
            </a:r>
            <a:r>
              <a:rPr lang="ru-RU" sz="2000" dirty="0">
                <a:latin typeface="+mj-lt"/>
              </a:rPr>
              <a:t>ребенку регулярно заниматься с крупой: сортировать, угадывать с закрытыми глазами, катать между большим и указательным пальцами, придавливать поочерёдно всеми пальцами обеих рук к столу, стараясь при этом делать вращательные движения.</a:t>
            </a:r>
          </a:p>
          <a:p>
            <a:r>
              <a:rPr lang="ru-RU" sz="2000" dirty="0">
                <a:latin typeface="+mj-lt"/>
              </a:rPr>
              <a:t>Научите ребёнка перекатывать пальцами одной руки два грецких ореха или камешка, пальцами одной руки или между двух ладоней – шестигранный карандаш.</a:t>
            </a:r>
          </a:p>
          <a:p>
            <a:r>
              <a:rPr lang="ru-RU" sz="2000" dirty="0">
                <a:latin typeface="+mj-lt"/>
              </a:rPr>
              <a:t>Всё это оказывает прекрасное тонизирующее  и  </a:t>
            </a:r>
            <a:r>
              <a:rPr lang="ru-RU" sz="2000" dirty="0" err="1">
                <a:latin typeface="+mj-lt"/>
              </a:rPr>
              <a:t>оздоравливающее</a:t>
            </a:r>
            <a:r>
              <a:rPr lang="ru-RU" sz="2000" dirty="0">
                <a:latin typeface="+mj-lt"/>
              </a:rPr>
              <a:t> действие.</a:t>
            </a:r>
          </a:p>
          <a:p>
            <a:endParaRPr lang="ru-RU" dirty="0">
              <a:latin typeface="+mj-lt"/>
            </a:endParaRPr>
          </a:p>
        </p:txBody>
      </p:sp>
      <p:pic>
        <p:nvPicPr>
          <p:cNvPr id="4099" name="Picture 3" descr="G:\ВСЕ ФОТО\палата 6\Изображение 2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9160" y="4437112"/>
            <a:ext cx="2232248" cy="1674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476672"/>
            <a:ext cx="2743200" cy="847308"/>
          </a:xfrm>
        </p:spPr>
        <p:txBody>
          <a:bodyPr/>
          <a:lstStyle/>
          <a:p>
            <a:r>
              <a:rPr lang="ru-RU" sz="2400" dirty="0" smtClean="0"/>
              <a:t>ИГРЫ С ПЛАСТИЛИНОМ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1124744"/>
            <a:ext cx="8291264" cy="460851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r>
              <a:rPr lang="ru-RU" sz="2900" dirty="0" smtClean="0">
                <a:latin typeface="+mj-lt"/>
              </a:rPr>
              <a:t>.</a:t>
            </a:r>
            <a:r>
              <a:rPr lang="ru-RU" sz="3200" dirty="0" smtClean="0">
                <a:latin typeface="+mj-lt"/>
              </a:rPr>
              <a:t> </a:t>
            </a:r>
            <a:r>
              <a:rPr lang="ru-RU" sz="3200" dirty="0">
                <a:latin typeface="+mj-lt"/>
              </a:rPr>
              <a:t>Пластилин даёт уникальные возможности проводить интересные игры с пользой для общего развития ребёнка. Покажите малышу все чудеса пластилинового мира, заинтересуйте его, и вы удивитесь, как быстро детские пальчики начнут создавать сначала неуклюжие, а потом всё более сложные фигурки.</a:t>
            </a:r>
          </a:p>
          <a:p>
            <a:r>
              <a:rPr lang="ru-RU" sz="3200" dirty="0">
                <a:latin typeface="+mj-lt"/>
              </a:rPr>
              <a:t>На столе появится один пластилиновый домик, а затем и целый город. Во время игры с пластилином вы можете читать сказку, а юный скульптор – творить наиболее понравившихся ему персонажей.</a:t>
            </a:r>
          </a:p>
          <a:p>
            <a:r>
              <a:rPr lang="ru-RU" sz="3200" dirty="0">
                <a:latin typeface="+mj-lt"/>
              </a:rPr>
              <a:t>Не сдерживайте фантазию ребёнка – среди вылепленных им образцов могут оказаться существа из его собственного волшебного мира. По рассказам о них вы сможете лучше понять характер своего малыша</a:t>
            </a:r>
            <a:endParaRPr lang="ru-RU" sz="2900" dirty="0">
              <a:latin typeface="+mj-lt"/>
            </a:endParaRPr>
          </a:p>
        </p:txBody>
      </p:sp>
      <p:pic>
        <p:nvPicPr>
          <p:cNvPr id="9" name="Picture 2" descr="G:\ВСЕ ФОТО\палата 6\Изображение 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209210"/>
            <a:ext cx="2171733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5357850" cy="1285860"/>
          </a:xfrm>
        </p:spPr>
        <p:txBody>
          <a:bodyPr/>
          <a:lstStyle/>
          <a:p>
            <a:r>
              <a:rPr lang="ru-RU" dirty="0" smtClean="0"/>
              <a:t>РИСОВАНИЕ, ШТРИХОВКА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692696"/>
            <a:ext cx="8435850" cy="65225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r>
              <a:rPr lang="ru-RU" sz="2200" dirty="0">
                <a:latin typeface="+mj-lt"/>
              </a:rPr>
              <a:t>Рисование – занятие, любимое всеми детьми и очень полезное. Чем чаще ребёнок держит в руках карандаш или кисть, тем легче будет ему выводить свои первые буквы и слова. Проявляйте изобретательность, используйте любую возможность: рисуйте с ребенком на бумаге и картоне, на снегу и песке, на запотевшем окне и асфальте.</a:t>
            </a:r>
          </a:p>
          <a:p>
            <a:r>
              <a:rPr lang="ru-RU" sz="2200" dirty="0">
                <a:latin typeface="+mj-lt"/>
              </a:rPr>
              <a:t>Предлагайте ребенку штриховать различные фигуры прямыми линиями, обводить рисунки по контуру, срисовывать по образцу, продолжать заданный узор, дорисовывать вторую половинку изображения – развивайте творческое воображение, зрительную память и цветоощущение у малыша.</a:t>
            </a:r>
          </a:p>
          <a:p>
            <a:r>
              <a:rPr lang="ru-RU" sz="2200" dirty="0">
                <a:latin typeface="+mj-lt"/>
              </a:rPr>
              <a:t> </a:t>
            </a:r>
          </a:p>
          <a:p>
            <a:endParaRPr lang="ru-RU" dirty="0"/>
          </a:p>
        </p:txBody>
      </p:sp>
      <p:pic>
        <p:nvPicPr>
          <p:cNvPr id="2050" name="Picture 2" descr="G:\ВСЕ ФОТО\палата 6\Изображение 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652120" y="4725144"/>
            <a:ext cx="2519887" cy="1889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60648"/>
            <a:ext cx="8784976" cy="5616624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r>
              <a:rPr lang="ru-RU" sz="7200" dirty="0">
                <a:latin typeface="+mj-lt"/>
              </a:rPr>
              <a:t>Помогите вашему малышу узнать, как обычная бумага превращается в забавные объемные игрушки. Пусть ребенок сам скомкает листы белой бумаги, а затем обмотает их цветными нитками. Вот и готовы мячики для игры: попробуйте вместе кидать их в корзину или в мишень. Сшив, склеив или просто связав мячики между собой, можно получить причудливые объемные игрушки.</a:t>
            </a:r>
          </a:p>
          <a:p>
            <a:r>
              <a:rPr lang="ru-RU" sz="7200" dirty="0">
                <a:latin typeface="+mj-lt"/>
              </a:rPr>
              <a:t>Развитию точных движений и памяти помогает плетение ковриков из бумажных полос, складывание корабликов, самолетиков и других фигурок. Очень важно, чтобы взрослый несколько раз, не спеша, показал ребенку последовательность действий. Освоив элементарные движения , малыш начнет и сам мастерить игрушки.</a:t>
            </a:r>
          </a:p>
          <a:p>
            <a:r>
              <a:rPr lang="ru-RU" sz="7200" dirty="0">
                <a:latin typeface="+mj-lt"/>
              </a:rPr>
              <a:t>Бумага(особенно цветная) может стать основой многих интересных и полезных игр. Например, вырезание различных фигур научит ребенка уверенно пользоваться ножницами и познакомит с понятием о симметрии</a:t>
            </a:r>
            <a:r>
              <a:rPr lang="ru-RU" dirty="0"/>
              <a:t>.</a:t>
            </a:r>
          </a:p>
        </p:txBody>
      </p:sp>
      <p:pic>
        <p:nvPicPr>
          <p:cNvPr id="5123" name="Picture 3" descr="G:\ВСЕ ФОТО\палата 6\Изображение 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080861"/>
            <a:ext cx="2123762" cy="1592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5886464" cy="1162050"/>
          </a:xfrm>
        </p:spPr>
        <p:txBody>
          <a:bodyPr/>
          <a:lstStyle/>
          <a:p>
            <a:r>
              <a:rPr lang="ru-RU" dirty="0" smtClean="0"/>
              <a:t>ЭТО ПОЛЕЗНО ПРОЧИТАТЬ: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676400"/>
            <a:ext cx="8115328" cy="4572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endParaRPr lang="ru-RU" dirty="0">
              <a:latin typeface="Comic Sans MS" pitchFamily="66" charset="0"/>
            </a:endParaRPr>
          </a:p>
          <a:p>
            <a:r>
              <a:rPr lang="ru-RU" dirty="0">
                <a:latin typeface="+mj-lt"/>
              </a:rPr>
              <a:t>В ЦВЫНТАРНЫЙ                                                                       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 </a:t>
            </a:r>
            <a:r>
              <a:rPr lang="ru-RU" dirty="0">
                <a:latin typeface="+mj-lt"/>
              </a:rPr>
              <a:t>« ИГРАЕМ ПАЛЬЧИКАМИ И РАЗВИВАЕМ РЕЧЬ»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А. БЕЛАЯ, В. МИРЯСОВА </a:t>
            </a:r>
          </a:p>
          <a:p>
            <a:r>
              <a:rPr lang="ru-RU" dirty="0">
                <a:latin typeface="+mj-lt"/>
              </a:rPr>
              <a:t>« ПАЛЬЧИКОВЫЕ ИГРЫ ДЛЯ РАЗВИТИЯ РЕЧИ ДОШКОЛЬНИКОВ»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М. РУЗИНА, С. АФОНЬКИН</a:t>
            </a:r>
          </a:p>
          <a:p>
            <a:r>
              <a:rPr lang="ru-RU" dirty="0">
                <a:latin typeface="+mj-lt"/>
              </a:rPr>
              <a:t>« СТРАНА ПАЛЬЧИКОВЫХ ИГР»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Е. СЕЛЕЗНЁВА</a:t>
            </a:r>
          </a:p>
          <a:p>
            <a:r>
              <a:rPr lang="ru-RU" dirty="0">
                <a:latin typeface="+mj-lt"/>
              </a:rPr>
              <a:t>« МАМИНА КНИГА»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Л. ФЕСЮКОВА </a:t>
            </a:r>
          </a:p>
          <a:p>
            <a:r>
              <a:rPr lang="ru-RU" dirty="0">
                <a:latin typeface="+mj-lt"/>
              </a:rPr>
              <a:t>« ОТ ТРЁХ ДО СЕМИ»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34290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557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Comic Sans MS</vt:lpstr>
      <vt:lpstr>Constantia</vt:lpstr>
      <vt:lpstr>Wingdings 2</vt:lpstr>
      <vt:lpstr>Поток</vt:lpstr>
      <vt:lpstr>    ЧТОБЫ     КРАСИВО   ГОВОРИТЬ –  НУЖНО   С ПАЛЬЦАМИ ДРУЖИТЬ!  Консультация для родителей  </vt:lpstr>
      <vt:lpstr> ИГРЫ С МЕЛКИМИ ПРЕДМЕТАМИ </vt:lpstr>
      <vt:lpstr>ИГРЫ С КРУПОЙ,    БУСАМИ, ОРЕХАМИ </vt:lpstr>
      <vt:lpstr>ИГРЫ С ПЛАСТИЛИНОМ</vt:lpstr>
      <vt:lpstr>РИСОВАНИЕ, ШТРИХОВКА</vt:lpstr>
      <vt:lpstr>Презентация PowerPoint</vt:lpstr>
      <vt:lpstr>ЭТО ПОЛЕЗНО ПРОЧИТАТЬ: 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ПЛАСТИЛИНОМ</dc:title>
  <dc:creator>123</dc:creator>
  <cp:lastModifiedBy>Admin</cp:lastModifiedBy>
  <cp:revision>9</cp:revision>
  <dcterms:created xsi:type="dcterms:W3CDTF">2012-07-31T18:14:28Z</dcterms:created>
  <dcterms:modified xsi:type="dcterms:W3CDTF">2015-11-08T18:07:58Z</dcterms:modified>
</cp:coreProperties>
</file>