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66" r:id="rId4"/>
    <p:sldId id="258" r:id="rId5"/>
    <p:sldId id="259" r:id="rId6"/>
    <p:sldId id="326" r:id="rId7"/>
    <p:sldId id="382" r:id="rId8"/>
    <p:sldId id="325" r:id="rId9"/>
    <p:sldId id="309" r:id="rId10"/>
    <p:sldId id="327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34343" autoAdjust="0"/>
    <p:restoredTop sz="94106" autoAdjust="0"/>
  </p:normalViewPr>
  <p:slideViewPr>
    <p:cSldViewPr snapToGrid="0">
      <p:cViewPr varScale="1">
        <p:scale>
          <a:sx n="103" d="100"/>
          <a:sy n="103" d="100"/>
        </p:scale>
        <p:origin x="120" y="3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8F6857-6E45-4384-9C87-C031C0CD1F10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16C7A5-F4F5-431C-96E6-403E92EF2F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53917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3C37C-8737-4FBC-9C3A-C80002013EB5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A9B3E-75E8-4C89-A30C-7D46885D90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66154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3C37C-8737-4FBC-9C3A-C80002013EB5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A9B3E-75E8-4C89-A30C-7D46885D90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93151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3C37C-8737-4FBC-9C3A-C80002013EB5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A9B3E-75E8-4C89-A30C-7D46885D90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31627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3C37C-8737-4FBC-9C3A-C80002013EB5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A9B3E-75E8-4C89-A30C-7D46885D90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12447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3C37C-8737-4FBC-9C3A-C80002013EB5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A9B3E-75E8-4C89-A30C-7D46885D90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00744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3C37C-8737-4FBC-9C3A-C80002013EB5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A9B3E-75E8-4C89-A30C-7D46885D90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23228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3C37C-8737-4FBC-9C3A-C80002013EB5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A9B3E-75E8-4C89-A30C-7D46885D90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69714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3C37C-8737-4FBC-9C3A-C80002013EB5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A9B3E-75E8-4C89-A30C-7D46885D90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73181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3C37C-8737-4FBC-9C3A-C80002013EB5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A9B3E-75E8-4C89-A30C-7D46885D90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66163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3C37C-8737-4FBC-9C3A-C80002013EB5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A9B3E-75E8-4C89-A30C-7D46885D90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17962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3C37C-8737-4FBC-9C3A-C80002013EB5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A9B3E-75E8-4C89-A30C-7D46885D90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10187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03C37C-8737-4FBC-9C3A-C80002013EB5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6A9B3E-75E8-4C89-A30C-7D46885D90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83225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jpeg"/><Relationship Id="rId13" Type="http://schemas.openxmlformats.org/officeDocument/2006/relationships/image" Target="../media/image43.jpeg"/><Relationship Id="rId3" Type="http://schemas.openxmlformats.org/officeDocument/2006/relationships/image" Target="../media/image11.png"/><Relationship Id="rId7" Type="http://schemas.openxmlformats.org/officeDocument/2006/relationships/image" Target="../media/image37.jpeg"/><Relationship Id="rId12" Type="http://schemas.openxmlformats.org/officeDocument/2006/relationships/image" Target="../media/image42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jpeg"/><Relationship Id="rId11" Type="http://schemas.openxmlformats.org/officeDocument/2006/relationships/image" Target="../media/image41.jpeg"/><Relationship Id="rId5" Type="http://schemas.openxmlformats.org/officeDocument/2006/relationships/image" Target="../media/image35.jpeg"/><Relationship Id="rId10" Type="http://schemas.openxmlformats.org/officeDocument/2006/relationships/image" Target="../media/image40.jpeg"/><Relationship Id="rId4" Type="http://schemas.openxmlformats.org/officeDocument/2006/relationships/image" Target="../media/image34.jpeg"/><Relationship Id="rId9" Type="http://schemas.openxmlformats.org/officeDocument/2006/relationships/image" Target="../media/image39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jpe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image" Target="../media/image11.png"/><Relationship Id="rId7" Type="http://schemas.openxmlformats.org/officeDocument/2006/relationships/image" Target="../media/image19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png"/><Relationship Id="rId10" Type="http://schemas.openxmlformats.org/officeDocument/2006/relationships/image" Target="../media/image22.png"/><Relationship Id="rId4" Type="http://schemas.openxmlformats.org/officeDocument/2006/relationships/image" Target="../media/image12.png"/><Relationship Id="rId9" Type="http://schemas.openxmlformats.org/officeDocument/2006/relationships/image" Target="../media/image21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13" Type="http://schemas.openxmlformats.org/officeDocument/2006/relationships/image" Target="../media/image32.jpeg"/><Relationship Id="rId3" Type="http://schemas.openxmlformats.org/officeDocument/2006/relationships/image" Target="../media/image11.png"/><Relationship Id="rId7" Type="http://schemas.openxmlformats.org/officeDocument/2006/relationships/image" Target="../media/image26.jpeg"/><Relationship Id="rId12" Type="http://schemas.openxmlformats.org/officeDocument/2006/relationships/image" Target="../media/image31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11" Type="http://schemas.openxmlformats.org/officeDocument/2006/relationships/image" Target="../media/image30.jpeg"/><Relationship Id="rId5" Type="http://schemas.openxmlformats.org/officeDocument/2006/relationships/image" Target="../media/image24.jpeg"/><Relationship Id="rId10" Type="http://schemas.openxmlformats.org/officeDocument/2006/relationships/image" Target="../media/image29.jpeg"/><Relationship Id="rId4" Type="http://schemas.openxmlformats.org/officeDocument/2006/relationships/image" Target="../media/image23.png"/><Relationship Id="rId9" Type="http://schemas.openxmlformats.org/officeDocument/2006/relationships/image" Target="../media/image28.jpeg"/><Relationship Id="rId14" Type="http://schemas.openxmlformats.org/officeDocument/2006/relationships/image" Target="../media/image3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49469"/>
            <a:ext cx="9144000" cy="1002323"/>
          </a:xfrm>
        </p:spPr>
        <p:txBody>
          <a:bodyPr>
            <a:normAutofit fontScale="90000"/>
          </a:bodyPr>
          <a:lstStyle/>
          <a:p>
            <a:r>
              <a:rPr lang="ru-RU" dirty="0"/>
              <a:t> </a:t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автономное образовательное учреждение </a:t>
            </a:r>
            <a:b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детский сад №1 «Белоснежка» города Шарыпово</a:t>
            </a:r>
            <a:b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24114" y="2438400"/>
            <a:ext cx="10943771" cy="3976913"/>
          </a:xfrm>
        </p:spPr>
        <p:txBody>
          <a:bodyPr>
            <a:normAutofit fontScale="92500" lnSpcReduction="20000"/>
          </a:bodyPr>
          <a:lstStyle/>
          <a:p>
            <a:r>
              <a:rPr lang="ru-RU" sz="6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«Творчество детей нашей группы»</a:t>
            </a:r>
          </a:p>
          <a:p>
            <a:endParaRPr lang="ru-RU" sz="60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</a:t>
            </a:r>
          </a:p>
          <a:p>
            <a:r>
              <a:rPr lang="ru-RU" sz="32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sz="32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Подготовили: Школьная Л.П.</a:t>
            </a:r>
          </a:p>
          <a:p>
            <a:r>
              <a:rPr lang="ru-RU" sz="32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</a:t>
            </a:r>
          </a:p>
        </p:txBody>
      </p:sp>
    </p:spTree>
    <p:extLst>
      <p:ext uri="{BB962C8B-B14F-4D97-AF65-F5344CB8AC3E}">
        <p14:creationId xmlns:p14="http://schemas.microsoft.com/office/powerpoint/2010/main" val="3863537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7821" y="208825"/>
            <a:ext cx="10734469" cy="428483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Творчество наших детей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424616" y="709855"/>
            <a:ext cx="1208050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73397" y="-2058"/>
            <a:ext cx="1482436" cy="1423826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753316" y="1347162"/>
            <a:ext cx="1888420" cy="276144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9511" y="1347162"/>
            <a:ext cx="2071386" cy="276184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753872" y="1347164"/>
            <a:ext cx="1936644" cy="274794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4695" y="1347162"/>
            <a:ext cx="2166758" cy="274794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87346" y="1333662"/>
            <a:ext cx="1988458" cy="2761441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15326" y="4150949"/>
            <a:ext cx="1988404" cy="2651205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67136" y="4135659"/>
            <a:ext cx="2021876" cy="2651205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04082" y="4095103"/>
            <a:ext cx="2018821" cy="2691761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4176"/>
          <a:stretch/>
        </p:blipFill>
        <p:spPr>
          <a:xfrm>
            <a:off x="284944" y="4135659"/>
            <a:ext cx="2172177" cy="2658302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 rotWithShape="1"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800889" y="4301918"/>
            <a:ext cx="1889627" cy="24849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5431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" y="365125"/>
            <a:ext cx="10885714" cy="3800475"/>
          </a:xfrm>
        </p:spPr>
        <p:txBody>
          <a:bodyPr/>
          <a:lstStyle/>
          <a:p>
            <a:pPr marL="342900" indent="-336550">
              <a:spcBef>
                <a:spcPts val="900"/>
              </a:spcBef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/>
            </a:pPr>
            <a:r>
              <a:rPr lang="ru-RU" sz="32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Есть </a:t>
            </a:r>
            <a:r>
              <a:rPr lang="ru-RU" sz="3200" b="1" i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особый сад на свете,</a:t>
            </a:r>
            <a:br>
              <a:rPr lang="ru-RU" sz="3200" b="1" i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Не деревья в нем, а дети,</a:t>
            </a:r>
            <a:br>
              <a:rPr lang="ru-RU" sz="3200" b="1" i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Он - для маленьких ребят </a:t>
            </a:r>
            <a:br>
              <a:rPr lang="ru-RU" sz="3200" b="1" i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 зовется детский сад!</a:t>
            </a:r>
            <a:br>
              <a:rPr lang="ru-RU" sz="3200" b="1" i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Детский сад, детский сад…</a:t>
            </a:r>
            <a:br>
              <a:rPr lang="ru-RU" sz="3200" b="1" i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Почему так говорят?</a:t>
            </a:r>
            <a:br>
              <a:rPr lang="ru-RU" sz="3200" b="1" i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Потому, что дружно в нем</a:t>
            </a:r>
            <a:br>
              <a:rPr lang="ru-RU" sz="3200" b="1" i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Мы одной семьей растем!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46058" y="365125"/>
            <a:ext cx="6371772" cy="448113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15309" y="4368800"/>
            <a:ext cx="1615440" cy="1740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7392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2938302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87086" y="5443"/>
            <a:ext cx="12279086" cy="6906986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199" y="365126"/>
            <a:ext cx="10903857" cy="825045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Подготовительная группа № 8 «Капелька»</a:t>
            </a:r>
            <a:br>
              <a:rPr lang="ru-RU" sz="4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Шк</a:t>
            </a:r>
            <a:r>
              <a:rPr lang="ru-RU" sz="4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0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одзаголовок 2"/>
          <p:cNvSpPr txBox="1">
            <a:spLocks/>
          </p:cNvSpPr>
          <p:nvPr/>
        </p:nvSpPr>
        <p:spPr>
          <a:xfrm>
            <a:off x="624114" y="2873829"/>
            <a:ext cx="10943771" cy="1219200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sz="6000" b="1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2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</a:t>
            </a:r>
          </a:p>
          <a:p>
            <a:pPr marL="0" indent="0">
              <a:buNone/>
            </a:pPr>
            <a:r>
              <a:rPr lang="ru-RU" sz="32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46514" y="1190171"/>
            <a:ext cx="7924800" cy="534125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089" y="80399"/>
            <a:ext cx="1615440" cy="174040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75772" y="2510714"/>
            <a:ext cx="1442859" cy="182575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344299" y="2510714"/>
            <a:ext cx="1462843" cy="18257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5977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217714"/>
            <a:ext cx="10932886" cy="4426857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нашей группе 27 детей. </a:t>
            </a:r>
            <a:br>
              <a:rPr lang="ru-RU" sz="36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них 15 девочек и 12 мальчиков. </a:t>
            </a:r>
            <a:br>
              <a:rPr lang="ru-RU" sz="36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Возраст детей от 6 до 7 лет.</a:t>
            </a:r>
            <a: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В течение года дети развивались согласно возрасту, изучали  программный материал и показали позитивную динамику во всех направлениях развития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24479" y="3472542"/>
            <a:ext cx="4227286" cy="32766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08964" y="3516085"/>
            <a:ext cx="4354286" cy="3189515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" y="0"/>
            <a:ext cx="1615440" cy="1740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775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7821" y="208825"/>
            <a:ext cx="10734469" cy="428483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Сказки, придуманные детьми о воде</a:t>
            </a:r>
            <a:endParaRPr lang="ru-RU" sz="36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192480" y="1391850"/>
            <a:ext cx="1208050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85141"/>
            <a:ext cx="1482436" cy="142382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8673" y="237541"/>
            <a:ext cx="1323763" cy="1271426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35055" y="1381215"/>
            <a:ext cx="5336100" cy="4095569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47102" y="1391850"/>
            <a:ext cx="4816943" cy="41203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8766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7821" y="208825"/>
            <a:ext cx="10734469" cy="428483"/>
          </a:xfrm>
        </p:spPr>
        <p:txBody>
          <a:bodyPr>
            <a:noAutofit/>
          </a:bodyPr>
          <a:lstStyle/>
          <a:p>
            <a:pPr algn="ctr"/>
            <a:endParaRPr lang="ru-RU" sz="36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192480" y="1391850"/>
            <a:ext cx="1208050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85141"/>
            <a:ext cx="1482436" cy="142382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8673" y="237541"/>
            <a:ext cx="1323763" cy="127142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17493" y="1102601"/>
            <a:ext cx="3847284" cy="5129711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60388" y="1102601"/>
            <a:ext cx="3912359" cy="5130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1868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314" y="20169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7821" y="208825"/>
            <a:ext cx="10734469" cy="428483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Творчество наших детей</a:t>
            </a:r>
            <a:endParaRPr lang="ru-RU" sz="36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-5197" y="772992"/>
            <a:ext cx="1208050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85141"/>
            <a:ext cx="1482436" cy="142382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" y="237541"/>
            <a:ext cx="1323763" cy="127142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69542" y="4560395"/>
            <a:ext cx="3335487" cy="224333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70329" y="4556020"/>
            <a:ext cx="1823061" cy="2322149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007744" y="4553405"/>
            <a:ext cx="3515657" cy="2229441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67821" y="1847233"/>
            <a:ext cx="2925809" cy="2620474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 rotWithShape="1"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012713" y="1828142"/>
            <a:ext cx="3510688" cy="2639565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44378" y="1948742"/>
            <a:ext cx="2385813" cy="2417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9453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79133" y="41598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7821" y="208825"/>
            <a:ext cx="10734469" cy="428483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Творчество наших детей</a:t>
            </a:r>
            <a:endParaRPr lang="ru-RU" sz="36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11496" y="674845"/>
            <a:ext cx="1208050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85141"/>
            <a:ext cx="1482436" cy="142382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" y="237541"/>
            <a:ext cx="1037771" cy="99674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27809" y="1671586"/>
            <a:ext cx="1807984" cy="264155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706900" y="4410272"/>
            <a:ext cx="2061030" cy="2447728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989671" y="1634114"/>
            <a:ext cx="2510972" cy="3129514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99438" y="4821065"/>
            <a:ext cx="2624282" cy="2036935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833880" y="1634114"/>
            <a:ext cx="2085478" cy="2716518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72051" y="4410272"/>
            <a:ext cx="1835797" cy="2447728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835921" y="1712730"/>
            <a:ext cx="1833565" cy="2697542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65703" y="1675055"/>
            <a:ext cx="2028235" cy="2704313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809" y="4400381"/>
            <a:ext cx="1838638" cy="2451517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71748" y="4457997"/>
            <a:ext cx="1797737" cy="23939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9164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1674</TotalTime>
  <Words>54</Words>
  <Application>Microsoft Office PowerPoint</Application>
  <PresentationFormat>Широкоэкранный</PresentationFormat>
  <Paragraphs>28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Times New Roman</vt:lpstr>
      <vt:lpstr>Тема Office</vt:lpstr>
      <vt:lpstr>       Муниципальное автономное образовательное учреждение  детский сад №1 «Белоснежка» города Шарыпово </vt:lpstr>
      <vt:lpstr>   Есть особый сад на свете, Не деревья в нем, а дети, Он - для маленьких ребят  И зовется детский сад! Детский сад, детский сад… Почему так говорят? Потому, что дружно в нем Мы одной семьей растем!</vt:lpstr>
      <vt:lpstr>Презентация PowerPoint</vt:lpstr>
      <vt:lpstr>         Подготовительная группа № 8 «Капелька» Шк </vt:lpstr>
      <vt:lpstr>В нашей группе 27 детей.  Из них 15 девочек и 12 мальчиков.  Возраст детей от 6 до 7 лет.      В течение года дети развивались согласно возрасту, изучали  программный материал и показали позитивную динамику во всех направлениях развития  </vt:lpstr>
      <vt:lpstr>Сказки, придуманные детьми о воде</vt:lpstr>
      <vt:lpstr>Презентация PowerPoint</vt:lpstr>
      <vt:lpstr>Творчество наших детей</vt:lpstr>
      <vt:lpstr>Творчество наших детей</vt:lpstr>
      <vt:lpstr>Творчество наших детей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User</cp:lastModifiedBy>
  <cp:revision>236</cp:revision>
  <dcterms:created xsi:type="dcterms:W3CDTF">2020-04-11T09:53:05Z</dcterms:created>
  <dcterms:modified xsi:type="dcterms:W3CDTF">2020-11-21T08:01:52Z</dcterms:modified>
</cp:coreProperties>
</file>