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3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343" autoAdjust="0"/>
    <p:restoredTop sz="94106" autoAdjust="0"/>
  </p:normalViewPr>
  <p:slideViewPr>
    <p:cSldViewPr snapToGrid="0">
      <p:cViewPr varScale="1">
        <p:scale>
          <a:sx n="104" d="100"/>
          <a:sy n="104" d="100"/>
        </p:scale>
        <p:origin x="14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F6857-6E45-4384-9C87-C031C0CD1F1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6C7A5-F4F5-431C-96E6-403E92EF2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9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1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4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7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2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1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9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4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ВЫСТАВКИ ТВОРЧЕСКИХ РАБОТ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355" y="1080631"/>
            <a:ext cx="3517462" cy="26365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38" y="4028275"/>
            <a:ext cx="3954662" cy="23532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0910" y="3918301"/>
            <a:ext cx="3644351" cy="24081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8028" y="3845715"/>
            <a:ext cx="3425001" cy="25143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8028" y="1134384"/>
            <a:ext cx="3452528" cy="25334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38" y="1064327"/>
            <a:ext cx="4070749" cy="26034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855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4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4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НАШИ ВЫСТАВКИ ТВОРЧЕСКИХ РАБОТ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242</cp:revision>
  <dcterms:created xsi:type="dcterms:W3CDTF">2020-04-11T09:53:05Z</dcterms:created>
  <dcterms:modified xsi:type="dcterms:W3CDTF">2020-11-21T08:09:37Z</dcterms:modified>
</cp:coreProperties>
</file>