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5" r:id="rId4"/>
    <p:sldId id="258" r:id="rId5"/>
    <p:sldId id="260" r:id="rId6"/>
    <p:sldId id="264" r:id="rId7"/>
    <p:sldId id="261" r:id="rId8"/>
    <p:sldId id="262" r:id="rId9"/>
    <p:sldId id="263" r:id="rId10"/>
    <p:sldId id="259" r:id="rId11"/>
    <p:sldId id="268" r:id="rId12"/>
    <p:sldId id="267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425A8D5-EC6E-4705-8467-5D3C228CFA3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0CBD7F2-60ED-4432-9F78-CAEE5D293F2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628800"/>
            <a:ext cx="7324328" cy="1656184"/>
          </a:xfrm>
        </p:spPr>
        <p:txBody>
          <a:bodyPr>
            <a:normAutofit fontScale="90000"/>
          </a:bodyPr>
          <a:lstStyle/>
          <a:p>
            <a:r>
              <a:rPr lang="ru-RU" dirty="0"/>
              <a:t>Урок литературного </a:t>
            </a:r>
            <a:r>
              <a:rPr lang="ru-RU" dirty="0" smtClean="0"/>
              <a:t>чтения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 класс</a:t>
            </a:r>
            <a:br>
              <a:rPr lang="ru-RU" dirty="0"/>
            </a:br>
            <a:r>
              <a:rPr lang="ru-RU" sz="3100" dirty="0"/>
              <a:t>(Планета </a:t>
            </a:r>
            <a:r>
              <a:rPr lang="ru-RU" sz="3100" dirty="0" smtClean="0"/>
              <a:t>Знаний, часть 1)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717032"/>
            <a:ext cx="6192688" cy="209168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Составила</a:t>
            </a:r>
            <a:endParaRPr lang="ru-RU" dirty="0"/>
          </a:p>
          <a:p>
            <a:pPr algn="r"/>
            <a:r>
              <a:rPr lang="ru-RU" dirty="0"/>
              <a:t>учитель начальных </a:t>
            </a:r>
            <a:r>
              <a:rPr lang="ru-RU" dirty="0" smtClean="0"/>
              <a:t>классов</a:t>
            </a:r>
            <a:endParaRPr lang="ru-RU" dirty="0"/>
          </a:p>
          <a:p>
            <a:pPr algn="r"/>
            <a:r>
              <a:rPr lang="ru-RU" dirty="0" err="1" smtClean="0"/>
              <a:t>Заварзина</a:t>
            </a:r>
            <a:r>
              <a:rPr lang="ru-RU" dirty="0" smtClean="0"/>
              <a:t> Марина Викторовна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b="1" dirty="0" smtClean="0"/>
              <a:t>2020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17833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72400" cy="152400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Викторина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2170" y="1772816"/>
            <a:ext cx="59766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 каким автором мы сегодня познакомились?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 чем стихотворение автора?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Какие месяцы считаются зимними ?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Какой месяц из зимних самый короткий?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Какие зимние явления вы знаете? 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Какие праздники мы отмечаем зимой?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Какие звери на зиму уходят в спячку?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Каких птиц можно встретить у нас зимой?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Какие спортивные игры вы знаете?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909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Минутка творчества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20888"/>
            <a:ext cx="309634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599256" cy="146988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Нарисуйте свою идеальную зиму.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3416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755576" y="2636912"/>
            <a:ext cx="3744416" cy="2736304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Выучить отрывок из стихотворения «Встреча Зимы»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Выписать в словарик сложные слова из стихотворения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71800" y="836712"/>
            <a:ext cx="4032448" cy="1080120"/>
          </a:xfrm>
        </p:spPr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132856"/>
            <a:ext cx="4189887" cy="3715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99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298" y="2132856"/>
            <a:ext cx="3993307" cy="3993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52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28958"/>
            <a:ext cx="8568952" cy="49063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5272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«Зимние картины»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2290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95536" y="1844824"/>
            <a:ext cx="4032448" cy="410445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Снежные шапки наденут </a:t>
            </a:r>
            <a:r>
              <a:rPr lang="ru-RU" dirty="0" smtClean="0"/>
              <a:t>дома, Как </a:t>
            </a:r>
            <a:r>
              <a:rPr lang="ru-RU" dirty="0"/>
              <a:t>только вернётся на землю </a:t>
            </a:r>
            <a:r>
              <a:rPr lang="ru-RU" dirty="0" smtClean="0"/>
              <a:t>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Он весною исчезает потому что быстро </a:t>
            </a:r>
            <a:r>
              <a:rPr lang="ru-RU" dirty="0" smtClean="0"/>
              <a:t>тает…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Хоть сама — и снег, и лёд, А уходит — слёзы </a:t>
            </a:r>
            <a:r>
              <a:rPr lang="ru-RU" dirty="0" smtClean="0"/>
              <a:t>льёт…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Без рук, без ног, А рисовать </a:t>
            </a:r>
            <a:r>
              <a:rPr lang="ru-RU" dirty="0" smtClean="0"/>
              <a:t>умеет…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Белая звездочка с неба </a:t>
            </a:r>
            <a:r>
              <a:rPr lang="ru-RU" dirty="0" smtClean="0"/>
              <a:t>упала, Мне </a:t>
            </a:r>
            <a:r>
              <a:rPr lang="ru-RU" dirty="0"/>
              <a:t>на ладошку легла и </a:t>
            </a:r>
            <a:r>
              <a:rPr lang="ru-RU" dirty="0" smtClean="0"/>
              <a:t>пропала…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Через речку лег, Пробежать </a:t>
            </a:r>
            <a:r>
              <a:rPr lang="ru-RU" dirty="0" smtClean="0"/>
              <a:t>помог…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836712"/>
            <a:ext cx="2448272" cy="792088"/>
          </a:xfrm>
        </p:spPr>
        <p:txBody>
          <a:bodyPr/>
          <a:lstStyle/>
          <a:p>
            <a:pPr algn="ctr"/>
            <a:r>
              <a:rPr lang="ru-RU" b="1" dirty="0" smtClean="0"/>
              <a:t>Загадки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44824"/>
            <a:ext cx="4235656" cy="3370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203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11560" y="1412776"/>
            <a:ext cx="3655640" cy="4073625"/>
          </a:xfrm>
        </p:spPr>
        <p:txBody>
          <a:bodyPr/>
          <a:lstStyle/>
          <a:p>
            <a:r>
              <a:rPr lang="ru-RU" sz="2400" dirty="0"/>
              <a:t>Жгуч мороз трескучий,</a:t>
            </a:r>
          </a:p>
          <a:p>
            <a:r>
              <a:rPr lang="ru-RU" sz="2400" dirty="0"/>
              <a:t>На дворе темно;</a:t>
            </a:r>
          </a:p>
          <a:p>
            <a:r>
              <a:rPr lang="ru-RU" sz="2400" dirty="0"/>
              <a:t>Серебристый иней</a:t>
            </a:r>
          </a:p>
          <a:p>
            <a:r>
              <a:rPr lang="ru-RU" sz="2400" dirty="0"/>
              <a:t>Запушил окно.</a:t>
            </a:r>
          </a:p>
          <a:p>
            <a:endParaRPr lang="ru-RU" dirty="0"/>
          </a:p>
          <a:p>
            <a:r>
              <a:rPr lang="ru-RU" dirty="0"/>
              <a:t>И.С. Никитин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918" y="0"/>
            <a:ext cx="4790081" cy="6858000"/>
          </a:xfrm>
        </p:spPr>
      </p:pic>
    </p:spTree>
    <p:extLst>
      <p:ext uri="{BB962C8B-B14F-4D97-AF65-F5344CB8AC3E}">
        <p14:creationId xmlns:p14="http://schemas.microsoft.com/office/powerpoint/2010/main" val="2094105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1412776"/>
            <a:ext cx="3884653" cy="33123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4000" dirty="0" smtClean="0"/>
              <a:t>Никитин Иван </a:t>
            </a:r>
            <a:r>
              <a:rPr lang="ru-RU" sz="4000" dirty="0" err="1" smtClean="0"/>
              <a:t>Саввич</a:t>
            </a:r>
            <a:r>
              <a:rPr lang="ru-RU" dirty="0" smtClean="0"/>
              <a:t>,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родился 21 </a:t>
            </a:r>
            <a:r>
              <a:rPr lang="ru-RU" dirty="0"/>
              <a:t>сентября </a:t>
            </a:r>
            <a:r>
              <a:rPr lang="ru-RU" dirty="0" smtClean="0"/>
              <a:t>1824 года, умер  16 октября </a:t>
            </a:r>
            <a:r>
              <a:rPr lang="ru-RU" dirty="0"/>
              <a:t>1861 </a:t>
            </a:r>
            <a:r>
              <a:rPr lang="ru-RU" dirty="0" smtClean="0"/>
              <a:t>года, в  Воронеже. </a:t>
            </a:r>
            <a:br>
              <a:rPr lang="ru-RU" dirty="0" smtClean="0"/>
            </a:br>
            <a:r>
              <a:rPr lang="ru-RU" dirty="0" smtClean="0"/>
              <a:t>Русский </a:t>
            </a:r>
            <a:r>
              <a:rPr lang="ru-RU" dirty="0"/>
              <a:t>поэт.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3353979" cy="3958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0764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39552" y="1988840"/>
            <a:ext cx="3888432" cy="3672408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Первые стихотворения Никитина появились в 1849 г. </a:t>
            </a:r>
            <a:endParaRPr lang="ru-RU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Самый первый сборник вышел в 1856 г</a:t>
            </a:r>
            <a:r>
              <a:rPr lang="ru-RU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На слова поэта было написано более шестидесяти романсов и песен</a:t>
            </a:r>
            <a:r>
              <a:rPr lang="ru-RU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/>
              <a:t>Стихотворения </a:t>
            </a:r>
            <a:r>
              <a:rPr lang="ru-RU" dirty="0"/>
              <a:t>Никитина стали печататься в “Отечественных записках”, а также в журнале “</a:t>
            </a:r>
            <a:r>
              <a:rPr lang="ru-RU" dirty="0" err="1"/>
              <a:t>Москватянин</a:t>
            </a:r>
            <a:r>
              <a:rPr lang="ru-RU" dirty="0"/>
              <a:t>”.</a:t>
            </a:r>
            <a:endParaRPr lang="ru-RU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692696"/>
            <a:ext cx="3352800" cy="1252728"/>
          </a:xfrm>
        </p:spPr>
        <p:txBody>
          <a:bodyPr/>
          <a:lstStyle/>
          <a:p>
            <a:pPr algn="ctr"/>
            <a:r>
              <a:rPr lang="ru-RU" dirty="0" smtClean="0"/>
              <a:t>Факты из жизни поэта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484784"/>
            <a:ext cx="2829272" cy="4241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89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620688"/>
            <a:ext cx="3424808" cy="676664"/>
          </a:xfrm>
        </p:spPr>
        <p:txBody>
          <a:bodyPr/>
          <a:lstStyle/>
          <a:p>
            <a:r>
              <a:rPr lang="ru-RU" b="1" dirty="0" smtClean="0"/>
              <a:t>«Встреча зимы»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340768"/>
            <a:ext cx="381075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33709" y="1124744"/>
            <a:ext cx="386628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Поутру вчера дождь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 стёкла окон стучал,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Над землёю туман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Облаками вставал.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Веял холод в лицо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От угрюмых небес,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И, Бог знает о чём,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Плакал сумрачный лес.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 полдень дождь перестал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И, что белый пушок,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 осеннюю грязь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Начал падать снежок.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Ночь прошла. Рассвело.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Нет нигде облачка.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Воздух лёгок и чист,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 замёрзла река.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 дворах и домах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Снег лежит полотном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 от солнца блестит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Разноцветным огнём.…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166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5576" y="2204864"/>
            <a:ext cx="6336704" cy="396044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Какие признаки зимы указал поэт в своем стихотворении?</a:t>
            </a:r>
          </a:p>
          <a:p>
            <a:pPr algn="just"/>
            <a:r>
              <a:rPr lang="ru-RU" sz="2800" dirty="0" smtClean="0"/>
              <a:t>Почему лес показался сумрачным?</a:t>
            </a:r>
          </a:p>
          <a:p>
            <a:pPr algn="just"/>
            <a:r>
              <a:rPr lang="ru-RU" sz="2800" dirty="0" smtClean="0"/>
              <a:t>Какое настроение у автора в этом стихотворении?</a:t>
            </a:r>
          </a:p>
          <a:p>
            <a:pPr algn="just"/>
            <a:r>
              <a:rPr lang="ru-RU" sz="2800" dirty="0" smtClean="0"/>
              <a:t>О каком времени года кроме зимы идет речь в стихотворении?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65622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</a:t>
            </a:r>
            <a:br>
              <a:rPr lang="ru-RU" dirty="0" smtClean="0"/>
            </a:br>
            <a:r>
              <a:rPr lang="ru-RU" dirty="0" smtClean="0"/>
              <a:t>«Составь слова»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ГСНЕ</a:t>
            </a:r>
          </a:p>
          <a:p>
            <a:r>
              <a:rPr lang="ru-RU" dirty="0" smtClean="0"/>
              <a:t>ЁДЛ</a:t>
            </a:r>
          </a:p>
          <a:p>
            <a:r>
              <a:rPr lang="ru-RU" dirty="0" smtClean="0"/>
              <a:t>ЖСЕНИНАК</a:t>
            </a:r>
          </a:p>
          <a:p>
            <a:r>
              <a:rPr lang="ru-RU" dirty="0" smtClean="0"/>
              <a:t>СЛЕ</a:t>
            </a:r>
          </a:p>
          <a:p>
            <a:r>
              <a:rPr lang="ru-RU" dirty="0" smtClean="0"/>
              <a:t>КАЁЛ</a:t>
            </a:r>
          </a:p>
          <a:p>
            <a:r>
              <a:rPr lang="ru-RU" dirty="0" smtClean="0"/>
              <a:t>ЖРДОСТЕОВ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ГИСНЕРЬ</a:t>
            </a:r>
          </a:p>
          <a:p>
            <a:r>
              <a:rPr lang="ru-RU" dirty="0" smtClean="0"/>
              <a:t>ГОДЁЛОЛ</a:t>
            </a:r>
          </a:p>
          <a:p>
            <a:r>
              <a:rPr lang="ru-RU" dirty="0" smtClean="0"/>
              <a:t>ЗРОМО</a:t>
            </a:r>
          </a:p>
          <a:p>
            <a:r>
              <a:rPr lang="ru-RU" dirty="0" smtClean="0"/>
              <a:t>БАУШ</a:t>
            </a:r>
          </a:p>
          <a:p>
            <a:r>
              <a:rPr lang="ru-RU" dirty="0" smtClean="0"/>
              <a:t>РЕВАКИЖ</a:t>
            </a:r>
          </a:p>
          <a:p>
            <a:r>
              <a:rPr lang="ru-RU" dirty="0" smtClean="0"/>
              <a:t>ЛЬТЕМЕ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2204864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ПРИМЕР : ПАКША-ШАПКА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19065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401</TotalTime>
  <Words>366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Урок литературного чтения 2 класс (Планета Знаний, часть 1)</vt:lpstr>
      <vt:lpstr>«Зимние картины»</vt:lpstr>
      <vt:lpstr>Загадки</vt:lpstr>
      <vt:lpstr>Презентация PowerPoint</vt:lpstr>
      <vt:lpstr> Никитин Иван Саввич,  родился 21 сентября 1824 года, умер  16 октября 1861 года, в  Воронеже.  Русский поэт.</vt:lpstr>
      <vt:lpstr>Факты из жизни поэта</vt:lpstr>
      <vt:lpstr>«Встреча зимы»</vt:lpstr>
      <vt:lpstr>Презентация PowerPoint</vt:lpstr>
      <vt:lpstr>Игра «Составь слова»</vt:lpstr>
      <vt:lpstr>Викторина</vt:lpstr>
      <vt:lpstr>Минутка творчества</vt:lpstr>
      <vt:lpstr>Домашнее задание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1 класс</dc:title>
  <dc:creator>User</dc:creator>
  <cp:lastModifiedBy>User</cp:lastModifiedBy>
  <cp:revision>26</cp:revision>
  <dcterms:created xsi:type="dcterms:W3CDTF">2020-11-21T10:58:35Z</dcterms:created>
  <dcterms:modified xsi:type="dcterms:W3CDTF">2020-11-21T17:40:30Z</dcterms:modified>
</cp:coreProperties>
</file>