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51" r:id="rId2"/>
    <p:sldId id="35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43" autoAdjust="0"/>
    <p:restoredTop sz="94106" autoAdjust="0"/>
  </p:normalViewPr>
  <p:slideViewPr>
    <p:cSldViewPr snapToGrid="0">
      <p:cViewPr varScale="1">
        <p:scale>
          <a:sx n="104" d="100"/>
          <a:sy n="104" d="100"/>
        </p:scale>
        <p:origin x="14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794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4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ВЫСТАВКИ ТВОРЧЕСКИХ РАБОТ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879" y="917342"/>
            <a:ext cx="2724734" cy="32377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4" y="1190171"/>
            <a:ext cx="3390619" cy="229615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0891" y="1190170"/>
            <a:ext cx="3064717" cy="22961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83" y="4034300"/>
            <a:ext cx="2985786" cy="22356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861" y="4229107"/>
            <a:ext cx="2262907" cy="253905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8847" y="917344"/>
            <a:ext cx="2305940" cy="323772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0891" y="4155065"/>
            <a:ext cx="3043903" cy="23478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4" y="24601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8326"/>
            <a:ext cx="10515600" cy="7692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ВЫСТАВКИ ТВОРЧЕСКИХ РАБОТ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СТЕНГАЗЕТЫ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0983" y="4407905"/>
            <a:ext cx="3770034" cy="24235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050" y="1196848"/>
            <a:ext cx="4246074" cy="31845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260" y="1407953"/>
            <a:ext cx="3588874" cy="29030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7" y="1478321"/>
            <a:ext cx="3870777" cy="2903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7" y="111666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8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НАШИ ВЫСТАВКИ ТВОРЧЕСКИХ РАБОТ</vt:lpstr>
      <vt:lpstr>НАШИ ВЫСТАВКИ ТВОРЧЕСКИХ РАБОТ   СТЕНГАЗЕТЫ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238</cp:revision>
  <dcterms:created xsi:type="dcterms:W3CDTF">2020-04-11T09:53:05Z</dcterms:created>
  <dcterms:modified xsi:type="dcterms:W3CDTF">2020-11-21T08:12:01Z</dcterms:modified>
</cp:coreProperties>
</file>