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55" r:id="rId2"/>
    <p:sldId id="359" r:id="rId3"/>
    <p:sldId id="360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343" autoAdjust="0"/>
    <p:restoredTop sz="94106" autoAdjust="0"/>
  </p:normalViewPr>
  <p:slideViewPr>
    <p:cSldViewPr snapToGrid="0">
      <p:cViewPr varScale="1">
        <p:scale>
          <a:sx n="103" d="100"/>
          <a:sy n="103" d="100"/>
        </p:scale>
        <p:origin x="138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F6857-6E45-4384-9C87-C031C0CD1F1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6C7A5-F4F5-431C-96E6-403E92EF2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391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615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315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16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244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074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322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97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31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616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96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18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2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g"/><Relationship Id="rId7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jp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036072"/>
            <a:ext cx="10515600" cy="13562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– НАШИ ПОМОЩНИКИ!</a:t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ЧТЕЦОВ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«Мы о войне стихами говорим!»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2692" y="1157493"/>
            <a:ext cx="1163319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совместной работе с родителями наши воспитанники  стали победителями и призерами конкурса чтецов, который проводился в нашем детском саду. Так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Суковатенко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София заняла первое место, Мороз Дарья – 2 место, Бельская Дарья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Белогорцева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Арина – 3 место, а Головко Глеб удостоился приза зрительских симпатий «За волю к победе!». Так же наша победительница –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Суковатенко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София заняла второе место в  городском конкурсе чтецов «Лицедеи».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545" y="3540872"/>
            <a:ext cx="2027576" cy="32331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5379" y="3540872"/>
            <a:ext cx="2068284" cy="32331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2494" y="3540872"/>
            <a:ext cx="2073409" cy="3204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3565" y="3540872"/>
            <a:ext cx="2116711" cy="31750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47938" y="3540872"/>
            <a:ext cx="2046514" cy="31342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81" y="0"/>
            <a:ext cx="1005927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18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514"/>
            <a:ext cx="12192000" cy="68725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32573"/>
            <a:ext cx="10515600" cy="11422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– НАШИ ПОМОЩНИКИ!</a:t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«Лучшая снежная фигура»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6675" y="1705107"/>
            <a:ext cx="1163319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семья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Суковатенко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настоящие скульпторы и художники! Снежная мышка – символ 2020 года, стала победителем конкурса снежных фигур в нашем детском саду.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6775" y="2966992"/>
            <a:ext cx="2372662" cy="31635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5" y="2975429"/>
            <a:ext cx="2331665" cy="310888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8564" y="2966991"/>
            <a:ext cx="2375648" cy="316753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6356" y="2975429"/>
            <a:ext cx="2366335" cy="31551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89519" y="2966991"/>
            <a:ext cx="2306482" cy="325663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0108" y="65375"/>
            <a:ext cx="1233692" cy="164492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5" y="73115"/>
            <a:ext cx="1005927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30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26" y="-14514"/>
            <a:ext cx="12192000" cy="68725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6057" y="991177"/>
            <a:ext cx="11205029" cy="11422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– НАШИ ПОМОЩНИКИ!</a:t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КОЛЛАЖЕЙ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«Мы помним! Мы гордимся!»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3069" y="4157927"/>
            <a:ext cx="3531498" cy="26516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374" y="1982648"/>
            <a:ext cx="3353091" cy="25178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0409" y="1975753"/>
            <a:ext cx="3828620" cy="26824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2872" y="1460720"/>
            <a:ext cx="3531695" cy="26487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869" y="128695"/>
            <a:ext cx="1005927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63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1674</TotalTime>
  <Words>116</Words>
  <Application>Microsoft Office PowerPoint</Application>
  <PresentationFormat>Широкоэкранный</PresentationFormat>
  <Paragraphs>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РОДИТЕЛИ – НАШИ ПОМОЩНИКИ! КОНКУРС ЧТЕЦОВ  «Мы о войне стихами говорим!»  </vt:lpstr>
      <vt:lpstr>РОДИТЕЛИ – НАШИ ПОМОЩНИКИ! КОНКУРС  «Лучшая снежная фигура»  </vt:lpstr>
      <vt:lpstr>РОДИТЕЛИ – НАШИ ПОМОЩНИКИ! ВЫСТАВКА КОЛЛАЖЕЙ   «Мы помним! Мы гордимся!»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237</cp:revision>
  <dcterms:created xsi:type="dcterms:W3CDTF">2020-04-11T09:53:05Z</dcterms:created>
  <dcterms:modified xsi:type="dcterms:W3CDTF">2020-11-21T08:13:25Z</dcterms:modified>
</cp:coreProperties>
</file>