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64" r:id="rId2"/>
    <p:sldId id="365" r:id="rId3"/>
    <p:sldId id="363" r:id="rId4"/>
    <p:sldId id="367" r:id="rId5"/>
    <p:sldId id="389" r:id="rId6"/>
    <p:sldId id="39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43" autoAdjust="0"/>
    <p:restoredTop sz="94106" autoAdjust="0"/>
  </p:normalViewPr>
  <p:slideViewPr>
    <p:cSldViewPr snapToGrid="0">
      <p:cViewPr varScale="1">
        <p:scale>
          <a:sx n="103" d="100"/>
          <a:sy n="103" d="100"/>
        </p:scale>
        <p:origin x="13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7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474" y="663174"/>
            <a:ext cx="10515600" cy="1142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ВЫСТАВКА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«Зимняя сказка»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76757"/>
            <a:ext cx="11930743" cy="1295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чудесные поделки сделаны руками педагогов, детей и родителей для детского сада!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464" y="2114305"/>
            <a:ext cx="3158355" cy="2368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359" y="2114305"/>
            <a:ext cx="3258466" cy="24438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648" y="4512115"/>
            <a:ext cx="1737631" cy="231684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486" y="4603434"/>
            <a:ext cx="1669142" cy="22255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075" y="2114306"/>
            <a:ext cx="3896203" cy="2922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583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4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26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474" y="663174"/>
            <a:ext cx="10515600" cy="1142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ГОРОДСКОЙ КОНКУРС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«Безопасность глазами ребенка»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76757"/>
            <a:ext cx="119307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04.12.2019 года в рамках деятельности городского методического объединения педагогов дошкольного образования г. Шарыпово прошел муниципальный конкурс детских творческих работ «Безопасность глазами ребенка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в котором два воспитанника нашей группы заняли призовые места: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Суковатенко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София – 2 место, Поповский Никита – 3 место.  Спасибо нашим родителям, которые помогли нам сделать с ребятами такие замечательные работы!!!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767" y="3743014"/>
            <a:ext cx="2205045" cy="2973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367" y="3668430"/>
            <a:ext cx="2286017" cy="30480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078" y="3749365"/>
            <a:ext cx="2239134" cy="29855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36" y="52731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0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474" y="663174"/>
            <a:ext cx="10515600" cy="1142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ВЫСТАВКА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цветов»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76757"/>
            <a:ext cx="11930743" cy="1295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чудесные поделки сделаны руками педагогов, детей и родителей для детского сада!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46" y="2653126"/>
            <a:ext cx="1938568" cy="25847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693" y="2772228"/>
            <a:ext cx="2705963" cy="2029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199" y="4500342"/>
            <a:ext cx="1698237" cy="22643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286" y="2169291"/>
            <a:ext cx="1702148" cy="22695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199" y="2169292"/>
            <a:ext cx="1702148" cy="22695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4359" y="2660036"/>
            <a:ext cx="1900990" cy="25346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9581" y="4622189"/>
            <a:ext cx="1606853" cy="21424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03" y="86500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0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474" y="663174"/>
            <a:ext cx="10515600" cy="1142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– НАШИ ПОМОЩНИКИ!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97699"/>
            <a:ext cx="1193074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такими прекрасными макетами, изготовленными руками семьи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Суковатенко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пополнилась наша развивающая предметно-пространственная среда группы!!!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359" y="1979154"/>
            <a:ext cx="1692358" cy="22564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49" y="1960470"/>
            <a:ext cx="2990925" cy="22431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4086" y="1894617"/>
            <a:ext cx="3078729" cy="23090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202" y="2015634"/>
            <a:ext cx="1696771" cy="22623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55" y="4440876"/>
            <a:ext cx="2903517" cy="2177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9655" y="4442428"/>
            <a:ext cx="2235200" cy="21989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6111" y="4406301"/>
            <a:ext cx="2998749" cy="22490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0658" y="4420559"/>
            <a:ext cx="2229649" cy="22182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4" y="43078"/>
            <a:ext cx="915718" cy="98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5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26" y="0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675" y="732573"/>
            <a:ext cx="11755667" cy="718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МЕТОДИЧЕСКОГО МАСТЕРСТВА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«ОСЕННЕЕ ДЕРЕВО»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675" y="1169689"/>
            <a:ext cx="1163319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43" y="111857"/>
            <a:ext cx="908560" cy="9801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752" y="1169689"/>
            <a:ext cx="4327983" cy="30938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235" y="1529117"/>
            <a:ext cx="3314077" cy="22795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4830" y="1451429"/>
            <a:ext cx="3537869" cy="2481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1581" y="4043394"/>
            <a:ext cx="2034611" cy="26412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715" y="4361351"/>
            <a:ext cx="3091310" cy="23184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370" y="4043394"/>
            <a:ext cx="1820592" cy="26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26" y="0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675" y="732573"/>
            <a:ext cx="11755667" cy="718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МЕТОДИЧЕСКОГО МАСТЕРСТВА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«ЗИМНЯЯ СКАЗКА»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675" y="1169689"/>
            <a:ext cx="1163319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43" y="111857"/>
            <a:ext cx="908560" cy="980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74" y="1554410"/>
            <a:ext cx="5715000" cy="4286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3774" y="1554410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2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137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РОДИТЕЛИ – НАШИ ПОМОЩНИКИ!  ВЫСТАВКА  «Зимняя сказка»  </vt:lpstr>
      <vt:lpstr>РОДИТЕЛИ – НАШИ ПОМОЩНИКИ!  ГОРОДСКОЙ КОНКУРС  «Безопасность глазами ребенка»  </vt:lpstr>
      <vt:lpstr>РОДИТЕЛИ – НАШИ ПОМОЩНИКИ!  ВЫСТАВКА  «Сказка цветов»  </vt:lpstr>
      <vt:lpstr>РОДИТЕЛИ – НАШИ ПОМОЩНИКИ!   </vt:lpstr>
      <vt:lpstr>УРОВЕНЬ МЕТОДИЧЕСКОГО МАСТЕРСТВА ВЫСТАВКА «ОСЕННЕЕ ДЕРЕВО»   </vt:lpstr>
      <vt:lpstr>УРОВЕНЬ МЕТОДИЧЕСКОГО МАСТЕРСТВА ВЫСТАВКА «ЗИМНЯЯ СКАЗКА»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239</cp:revision>
  <dcterms:created xsi:type="dcterms:W3CDTF">2020-04-11T09:53:05Z</dcterms:created>
  <dcterms:modified xsi:type="dcterms:W3CDTF">2020-11-21T08:16:51Z</dcterms:modified>
</cp:coreProperties>
</file>