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0"/>
  </p:notesMasterIdLst>
  <p:sldIdLst>
    <p:sldId id="256" r:id="rId2"/>
    <p:sldId id="259" r:id="rId3"/>
    <p:sldId id="263" r:id="rId4"/>
    <p:sldId id="264" r:id="rId5"/>
    <p:sldId id="265" r:id="rId6"/>
    <p:sldId id="261" r:id="rId7"/>
    <p:sldId id="262" r:id="rId8"/>
    <p:sldId id="27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6" autoAdjust="0"/>
  </p:normalViewPr>
  <p:slideViewPr>
    <p:cSldViewPr snapToGrid="0">
      <p:cViewPr varScale="1">
        <p:scale>
          <a:sx n="109" d="100"/>
          <a:sy n="109" d="100"/>
        </p:scale>
        <p:origin x="-59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A96E7-C122-4431-9F5F-8A01DCB116A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EADC2-B135-484E-AB77-E89F89D5A6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9762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EADC2-B135-484E-AB77-E89F89D5A6C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7916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print">
            <a:alphaModFix am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784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7538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1435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147859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0760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2792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835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5228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047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6651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5427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8284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7494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582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6723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2135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99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EA299-0DBD-461C-B710-4790C5B77441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857D8-F6E5-40B1-B93B-CD61073B2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96442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6424" y="173129"/>
            <a:ext cx="8791575" cy="2387600"/>
          </a:xfrm>
        </p:spPr>
        <p:txBody>
          <a:bodyPr/>
          <a:lstStyle/>
          <a:p>
            <a:r>
              <a:rPr lang="ru-RU" dirty="0" smtClean="0"/>
              <a:t>Альтернативные источники энергии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7281" y="4150678"/>
            <a:ext cx="8791575" cy="1655762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Подготовил ученик 10 </a:t>
            </a:r>
          </a:p>
          <a:p>
            <a:pPr algn="r"/>
            <a:r>
              <a:rPr lang="ru-RU" dirty="0" smtClean="0"/>
              <a:t>Леонов Кирилл</a:t>
            </a:r>
          </a:p>
          <a:p>
            <a:pPr algn="r"/>
            <a:r>
              <a:rPr lang="ru-RU" dirty="0" smtClean="0"/>
              <a:t>Руководитель:</a:t>
            </a:r>
          </a:p>
          <a:p>
            <a:pPr algn="r"/>
            <a:r>
              <a:rPr lang="ru-RU" dirty="0" smtClean="0"/>
              <a:t>МЕХАДЮК т.а.</a:t>
            </a:r>
            <a:endParaRPr lang="ru-RU" dirty="0"/>
          </a:p>
        </p:txBody>
      </p:sp>
      <p:pic>
        <p:nvPicPr>
          <p:cNvPr id="4" name="Picture 2" descr="Dish Stirling Systems of SBP in Sp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8834" y="2751362"/>
            <a:ext cx="4475120" cy="32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7627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285360"/>
            <a:ext cx="9905998" cy="147857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Источников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84459" y="1763930"/>
            <a:ext cx="10219905" cy="432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23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Ветроэнергетика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Ветроэнергетика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отрасль энергетики, специализирующаяся на использовании энергии ветра — кинетической энергии воздушных масс в атмосфере.</a:t>
            </a:r>
          </a:p>
          <a:p>
            <a:endParaRPr lang="ru-RU" dirty="0"/>
          </a:p>
        </p:txBody>
      </p:sp>
      <p:pic>
        <p:nvPicPr>
          <p:cNvPr id="4" name="Содержимое 4" descr="1251112193_1213170621_lnic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4513" y="3765895"/>
            <a:ext cx="4038600" cy="2677015"/>
          </a:xfrm>
          <a:prstGeom prst="rect">
            <a:avLst/>
          </a:prstGeom>
        </p:spPr>
      </p:pic>
      <p:pic>
        <p:nvPicPr>
          <p:cNvPr id="5" name="Содержимое 4" descr="IRENAWindrder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4411" y="3765895"/>
            <a:ext cx="4038600" cy="2672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512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Энергия ветра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2373" y="2005648"/>
            <a:ext cx="6095409" cy="35417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Энергия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ветра использует силу ветра для приведения в движение лопасти ветровых турбин.  Вращения лопаток турбины преобразуется в электрический ток с помощью электрического генератора.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электрические токи, запряженных крупномасштабных ветровых электростанций используют в национальных электрических сетях, а также небольшие отдельные турбины, используют для обеспечения электроэнергией отдаленных местностей или индивидуального дома.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7782" y="2431572"/>
            <a:ext cx="4130652" cy="2781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1959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8432" y="0"/>
            <a:ext cx="9905998" cy="758134"/>
          </a:xfrm>
        </p:spPr>
        <p:txBody>
          <a:bodyPr/>
          <a:lstStyle/>
          <a:p>
            <a:pPr algn="ctr"/>
            <a:r>
              <a:rPr lang="ru-RU" dirty="0" smtClean="0"/>
              <a:t>ПЛЮСЫ И МИНУСЫ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976" y="1099127"/>
            <a:ext cx="8695315" cy="4590474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dirty="0"/>
              <a:t> 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Плюсы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Энергия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ветра не производит никакого загрязнения окружающей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среды, так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ветер является возобновляемым источником энергии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Применение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ветрогенераторов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особенно оправдано для изолированных территорий, куда обычными способами электроэнергию не доставить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Ветровые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электростанции могут быть построены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 берегу моря, океана и не занимают земли, используемые для хозяйственных нужд.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После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введения в эксплуатацию ветряной электростанции, стоимость киловатт-часа генерируемой таким образом электроэнергии значительно снижается.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Минусы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Энергия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ветра является прерывистой. Если скорость ветра уменьшается движение турбины замедляется и энергии вырабатывается меньше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Большие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ветровые электростанции могут иметь негативное влияние на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пейзаж.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Сооружение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ветровой установки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 значительных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материальных затрат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среднем, стоимость 1 кВт установленной мощности составляет $1000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Ветряные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установки производят аэродинамический шум, который может причинить дискомфорт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людям.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fly-tech.com.ua/images/380352233_8e6defb044_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91378" y="2714561"/>
            <a:ext cx="2822756" cy="207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114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790" y="444347"/>
            <a:ext cx="9905998" cy="147857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Солнечная энергия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3996" y="1922916"/>
            <a:ext cx="5851571" cy="417308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Общее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солнечной энергии, достигающее поверхности Земли в 6,7 раз больше мирового потенциала ресурсов органического топлива. Использование только 0,5 % этого запаса могло бы полностью покрыть мировую потребность в энергии на тысячелетия. Технический потенциал солнечной энергии в России (2,3 млрд. 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топлива в год) приблизительно в 2 раза выше сегодняшнего потребления топлива. Солнечная энергия используется обычно для отопления, приготовления пищи, производства электроэнергии, и даже в опреснении морской воды. Солнечные лучи захватываются солнечными установками и солнечный свет преобразуется в электричество, тепло.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89921" y="1922917"/>
            <a:ext cx="3061696" cy="19949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9814" y="4342159"/>
            <a:ext cx="2991803" cy="224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945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ПЛЮСЫ и минусы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7242" y="1561509"/>
            <a:ext cx="5555478" cy="5196341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Плюсы.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Солнечная энергия является возобновляемым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ресурсом до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 пор, пока солнце существует его энергия будет достигать Земли.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энергетика не загрязняет  ни воды, ни воздуха, потому что нет никакой химической реакции, в результате сжигания топлива.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энергия может использоваться очень эффективно для практических применений, таких как отопление и освещение.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Минусы.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Солнечная энергия не производит энергию, если Солнце не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светит. Ночные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пасмурные дни серьезно ограничат количество произведенной энергии.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электростанции могут быть очень дорогими.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4820" y="2709354"/>
            <a:ext cx="4162591" cy="258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1513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183089"/>
            <a:ext cx="9905998" cy="147857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661659"/>
            <a:ext cx="9905999" cy="4486592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Альтернативные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энергии, такие как солнечная энергия и ветер могут помочь снизить расходы на электроэнергию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возобновляемые источники энергии показывают значительные перспективы в снижении количества токсинов, которые являются побочными продуктами использования энергии.  Они не только защищают от вредных побочных продуктов, но с использованием альтернативных источников энергии сохраняются многие природные ресурсы, которые мы в настоящее время используем в качестве источников энергии.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63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210</TotalTime>
  <Words>497</Words>
  <Application>Microsoft Office PowerPoint</Application>
  <PresentationFormat>Произвольный</PresentationFormat>
  <Paragraphs>34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Контур</vt:lpstr>
      <vt:lpstr>Альтернативные источники энергии</vt:lpstr>
      <vt:lpstr>Классификация Источников</vt:lpstr>
      <vt:lpstr>Ветроэнергетика</vt:lpstr>
      <vt:lpstr>Энергия ветра</vt:lpstr>
      <vt:lpstr>ПЛЮСЫ И МИНУСЫ</vt:lpstr>
      <vt:lpstr>Солнечная энергия</vt:lpstr>
      <vt:lpstr>ПЛЮСЫ и минусы</vt:lpstr>
      <vt:lpstr>вывод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admin</cp:lastModifiedBy>
  <cp:revision>26</cp:revision>
  <dcterms:created xsi:type="dcterms:W3CDTF">2018-03-03T10:41:59Z</dcterms:created>
  <dcterms:modified xsi:type="dcterms:W3CDTF">2020-11-21T19:58:09Z</dcterms:modified>
</cp:coreProperties>
</file>