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5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1459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0E4D8EC-553E-4803-A803-35139AB3EDB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753B741-56B4-4D18-B775-6A9AB36233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792" y="194071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/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/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/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«Белореченск – город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фонтанов»</a:t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9592" y="332656"/>
            <a:ext cx="6400800" cy="12016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Муниципальное автономное дошкольное образовательное учреждение детский сад № 17  г. Белореченска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 Белореченский район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6015" y="5589240"/>
            <a:ext cx="3156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/>
              <a:t>Воспитатель: Хитрова О.А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AutoShape 2" descr="Картинки по запросу картинка белореченс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3" y="2895041"/>
            <a:ext cx="3599086" cy="219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4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по запросу описание фонтанов белореченс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39" y="260648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92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00" y="273050"/>
            <a:ext cx="8431213" cy="632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64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Марина\Desktop\21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41" y="332656"/>
            <a:ext cx="8376931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14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рина\Desktop\39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635" y="692695"/>
            <a:ext cx="8853853" cy="543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41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рина\Desktop\image561977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446" y="476672"/>
            <a:ext cx="863132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7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фонтан в белореченске возле автовокзал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62731" cy="634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67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775</TotalTime>
  <Words>20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Candara</vt:lpstr>
      <vt:lpstr>Symbol</vt:lpstr>
      <vt:lpstr>Волна</vt:lpstr>
      <vt:lpstr>      «Белореченск – город фонтанов»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DNSuser</cp:lastModifiedBy>
  <cp:revision>7</cp:revision>
  <dcterms:created xsi:type="dcterms:W3CDTF">2016-12-18T17:38:53Z</dcterms:created>
  <dcterms:modified xsi:type="dcterms:W3CDTF">2020-11-21T16:46:06Z</dcterms:modified>
</cp:coreProperties>
</file>