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88" d="100"/>
          <a:sy n="88" d="100"/>
        </p:scale>
        <p:origin x="2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D09A-57EB-4214-BDBC-68C934B56201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221C2-B10D-4675-9809-7C7EC5B802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713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D09A-57EB-4214-BDBC-68C934B56201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221C2-B10D-4675-9809-7C7EC5B802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454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D09A-57EB-4214-BDBC-68C934B56201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221C2-B10D-4675-9809-7C7EC5B802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854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D09A-57EB-4214-BDBC-68C934B56201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221C2-B10D-4675-9809-7C7EC5B802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17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D09A-57EB-4214-BDBC-68C934B56201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221C2-B10D-4675-9809-7C7EC5B802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001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D09A-57EB-4214-BDBC-68C934B56201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221C2-B10D-4675-9809-7C7EC5B802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811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D09A-57EB-4214-BDBC-68C934B56201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221C2-B10D-4675-9809-7C7EC5B802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377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D09A-57EB-4214-BDBC-68C934B56201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221C2-B10D-4675-9809-7C7EC5B802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040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D09A-57EB-4214-BDBC-68C934B56201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221C2-B10D-4675-9809-7C7EC5B802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950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D09A-57EB-4214-BDBC-68C934B56201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221C2-B10D-4675-9809-7C7EC5B802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325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D09A-57EB-4214-BDBC-68C934B56201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221C2-B10D-4675-9809-7C7EC5B802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624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9D09A-57EB-4214-BDBC-68C934B56201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2221C2-B10D-4675-9809-7C7EC5B802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420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subTitle" idx="1"/>
          </p:nvPr>
        </p:nvSpPr>
        <p:spPr>
          <a:xfrm>
            <a:off x="6524719" y="1023257"/>
            <a:ext cx="5318938" cy="5358754"/>
          </a:xfrm>
        </p:spPr>
        <p:txBody>
          <a:bodyPr>
            <a:normAutofit/>
          </a:bodyPr>
          <a:lstStyle/>
          <a:p>
            <a:r>
              <a:rPr lang="ru-RU" dirty="0"/>
              <a:t>Благотворительная акция «Белый цветок» — это возрождение и продолжение традиций благотворительности, существовавших в России до революции.</a:t>
            </a:r>
            <a:br>
              <a:rPr lang="ru-RU" dirty="0"/>
            </a:br>
            <a:r>
              <a:rPr lang="ru-RU" dirty="0"/>
              <a:t>Исходя из содержания, акция преследует сразу несколько целей. Прежде всего она дает возможность собрать средства для оказания всесторонней медико-социальной поддержки детям с тяжелыми и неизлечимыми заболеваниями. Привлечь внимание общества и государства к проблемам этих детей — важнейшая задача акции.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46" y="391886"/>
            <a:ext cx="6219173" cy="62191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62058" y="147878"/>
            <a:ext cx="5680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Подготовили воспитатели гр.№12 Морозова О.В.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                                                             </a:t>
            </a:r>
            <a:r>
              <a:rPr lang="ru-RU" b="1" dirty="0" err="1" smtClean="0"/>
              <a:t>Зацепина</a:t>
            </a:r>
            <a:r>
              <a:rPr lang="ru-RU" b="1" dirty="0" smtClean="0"/>
              <a:t> Э.Ю.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082120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7515617" y="739036"/>
            <a:ext cx="4676384" cy="54237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Основные цели, поставленные организаторами </a:t>
            </a:r>
            <a:r>
              <a:rPr lang="ru-RU" dirty="0" err="1" smtClean="0"/>
              <a:t>акции:возрождение</a:t>
            </a:r>
            <a:r>
              <a:rPr lang="ru-RU" dirty="0" smtClean="0"/>
              <a:t> </a:t>
            </a:r>
            <a:r>
              <a:rPr lang="ru-RU" dirty="0"/>
              <a:t>традиций милосердия и благотворительности и сбор средств для детей больных онкологией. Дети и родители нашей группы также приняли участие в данном мероприятии.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3" t="1520" r="5226"/>
          <a:stretch/>
        </p:blipFill>
        <p:spPr>
          <a:xfrm>
            <a:off x="300624" y="588723"/>
            <a:ext cx="6713951" cy="5680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228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787" y="2918564"/>
            <a:ext cx="5912284" cy="400832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В течении недели были проведены беседы «Поговорим о доброте», «История возникновения акции «Белый цветок», «Доброе сердце»; чтение художественной литературы о доброте; прослушивание «добрых» песен; изготовление символа акции – белого цветка.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35" t="3142" r="2896"/>
          <a:stretch/>
        </p:blipFill>
        <p:spPr>
          <a:xfrm>
            <a:off x="5958220" y="501040"/>
            <a:ext cx="5966558" cy="5052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63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586" y="401876"/>
            <a:ext cx="9031265" cy="6456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9794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105</Words>
  <Application>Microsoft Office PowerPoint</Application>
  <PresentationFormat>Широкоэкранный</PresentationFormat>
  <Paragraphs>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В течении недели были проведены беседы «Поговорим о доброте», «История возникновения акции «Белый цветок», «Доброе сердце»; чтение художественной литературы о доброте; прослушивание «добрых» песен; изготовление символа акции – белого цветка.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морозова</dc:creator>
  <cp:lastModifiedBy>ольга морозова</cp:lastModifiedBy>
  <cp:revision>4</cp:revision>
  <dcterms:created xsi:type="dcterms:W3CDTF">2019-09-12T03:33:42Z</dcterms:created>
  <dcterms:modified xsi:type="dcterms:W3CDTF">2019-12-17T15:27:27Z</dcterms:modified>
</cp:coreProperties>
</file>