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816" y="-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94171-7378-49C2-AEF2-017AAB5429C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8D2A7-60A1-41FF-8FC1-5DCF3D1DB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498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94171-7378-49C2-AEF2-017AAB5429C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8D2A7-60A1-41FF-8FC1-5DCF3D1DB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535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94171-7378-49C2-AEF2-017AAB5429C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8D2A7-60A1-41FF-8FC1-5DCF3D1DBAF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34016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94171-7378-49C2-AEF2-017AAB5429C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8D2A7-60A1-41FF-8FC1-5DCF3D1DB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530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94171-7378-49C2-AEF2-017AAB5429C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8D2A7-60A1-41FF-8FC1-5DCF3D1DBAF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97692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94171-7378-49C2-AEF2-017AAB5429C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8D2A7-60A1-41FF-8FC1-5DCF3D1DB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268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94171-7378-49C2-AEF2-017AAB5429C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8D2A7-60A1-41FF-8FC1-5DCF3D1DB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0956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94171-7378-49C2-AEF2-017AAB5429C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8D2A7-60A1-41FF-8FC1-5DCF3D1DB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48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94171-7378-49C2-AEF2-017AAB5429C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8D2A7-60A1-41FF-8FC1-5DCF3D1DB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718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94171-7378-49C2-AEF2-017AAB5429C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8D2A7-60A1-41FF-8FC1-5DCF3D1DB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275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94171-7378-49C2-AEF2-017AAB5429C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8D2A7-60A1-41FF-8FC1-5DCF3D1DB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533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94171-7378-49C2-AEF2-017AAB5429C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8D2A7-60A1-41FF-8FC1-5DCF3D1DB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05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94171-7378-49C2-AEF2-017AAB5429C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8D2A7-60A1-41FF-8FC1-5DCF3D1DB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177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94171-7378-49C2-AEF2-017AAB5429C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8D2A7-60A1-41FF-8FC1-5DCF3D1DB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000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94171-7378-49C2-AEF2-017AAB5429C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8D2A7-60A1-41FF-8FC1-5DCF3D1DB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951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94171-7378-49C2-AEF2-017AAB5429C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8D2A7-60A1-41FF-8FC1-5DCF3D1DB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102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94171-7378-49C2-AEF2-017AAB5429C0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CE8D2A7-60A1-41FF-8FC1-5DCF3D1DB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25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microsoft.com/office/2007/relationships/hdphoto" Target="../media/hdphoto4.wdp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microsoft.com/office/2007/relationships/hdphoto" Target="../media/hdphoto3.wdp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microsoft.com/office/2007/relationships/hdphoto" Target="../media/hdphoto6.wdp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E0454D3-75BE-4295-AC12-B3640F066A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3070" y="3501430"/>
            <a:ext cx="9359201" cy="2280245"/>
          </a:xfrm>
        </p:spPr>
        <p:txBody>
          <a:bodyPr>
            <a:normAutofit/>
          </a:bodyPr>
          <a:lstStyle/>
          <a:p>
            <a:r>
              <a:rPr lang="ru-RU" dirty="0"/>
              <a:t>Подготовила:</a:t>
            </a:r>
          </a:p>
          <a:p>
            <a:r>
              <a:rPr lang="ru-RU" dirty="0"/>
              <a:t>1 младшая группа «Пчелки»</a:t>
            </a:r>
          </a:p>
          <a:p>
            <a:r>
              <a:rPr lang="ru-RU" dirty="0"/>
              <a:t>Воспитатель</a:t>
            </a:r>
          </a:p>
          <a:p>
            <a:r>
              <a:rPr lang="ru-RU" dirty="0"/>
              <a:t>Круглова С.В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90FAF32-9BCE-46AD-95BA-30C3D8076C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2877" y="2956265"/>
            <a:ext cx="3679793" cy="3679793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AD80F51-E145-4BBF-BACA-4287BA07E133}"/>
              </a:ext>
            </a:extLst>
          </p:cNvPr>
          <p:cNvSpPr/>
          <p:nvPr/>
        </p:nvSpPr>
        <p:spPr>
          <a:xfrm>
            <a:off x="1150988" y="650208"/>
            <a:ext cx="760336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День Правил </a:t>
            </a:r>
          </a:p>
          <a:p>
            <a:pPr algn="ctr"/>
            <a:r>
              <a:rPr lang="ru-RU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Дорожного Движения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9CCA36-B7A2-4F9A-BEFE-B93ACE7EC63D}"/>
              </a:ext>
            </a:extLst>
          </p:cNvPr>
          <p:cNvSpPr txBox="1"/>
          <p:nvPr/>
        </p:nvSpPr>
        <p:spPr>
          <a:xfrm>
            <a:off x="4409243" y="6093753"/>
            <a:ext cx="1686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г. Коркино                 2020г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6D5E1A-68C1-41C7-BEDD-09AA8DA27DCF}"/>
              </a:ext>
            </a:extLst>
          </p:cNvPr>
          <p:cNvSpPr txBox="1"/>
          <p:nvPr/>
        </p:nvSpPr>
        <p:spPr>
          <a:xfrm>
            <a:off x="3467100" y="322666"/>
            <a:ext cx="4848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МК ДОУ №18 «Ромашка»</a:t>
            </a:r>
          </a:p>
        </p:txBody>
      </p:sp>
    </p:spTree>
    <p:extLst>
      <p:ext uri="{BB962C8B-B14F-4D97-AF65-F5344CB8AC3E}">
        <p14:creationId xmlns:p14="http://schemas.microsoft.com/office/powerpoint/2010/main" val="1955787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B4EB565-2CB9-49F1-B105-40F644A7A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292" y="385055"/>
            <a:ext cx="8596668" cy="902207"/>
          </a:xfrm>
        </p:spPr>
        <p:txBody>
          <a:bodyPr/>
          <a:lstStyle/>
          <a:p>
            <a:r>
              <a:rPr lang="ru-RU" dirty="0"/>
              <a:t>По трассам, улицам, проулкам Машины едут взад-вперед. А ты выходишь на прогулку, Теперь, мой друг, ты пешеход!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BABBCA5-A3CA-4F48-83B5-BDA49B662F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26" r="-606"/>
          <a:stretch/>
        </p:blipFill>
        <p:spPr>
          <a:xfrm>
            <a:off x="1217454" y="1144125"/>
            <a:ext cx="7651337" cy="5268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00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2DC4C14-1A5F-4BE6-8EA7-D532DE7160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18221"/>
            <a:ext cx="8596668" cy="4657461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Светофор наш лучший друг, преданный и верный, </a:t>
            </a:r>
            <a:br>
              <a:rPr lang="ru-RU" dirty="0"/>
            </a:br>
            <a:r>
              <a:rPr lang="ru-RU" dirty="0"/>
              <a:t>без него мы как без рук, если откровенно!</a:t>
            </a:r>
            <a:br>
              <a:rPr lang="ru-RU" dirty="0"/>
            </a:br>
            <a:r>
              <a:rPr lang="ru-RU" dirty="0"/>
              <a:t>Меня узнаешь сразу:</a:t>
            </a:r>
            <a:br>
              <a:rPr lang="ru-RU" dirty="0"/>
            </a:br>
            <a:r>
              <a:rPr lang="ru-RU" dirty="0"/>
              <a:t>Я – светофор трёхглазый.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/>
              <a:t>Если красный свет горит,</a:t>
            </a:r>
            <a:br>
              <a:rPr lang="ru-RU" dirty="0"/>
            </a:br>
            <a:r>
              <a:rPr lang="ru-RU" dirty="0"/>
              <a:t>Значит, «ПЕРЕХОД ЗАКРЫТ».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/>
              <a:t>ЖЁЛТЫЙ говорит народу:</a:t>
            </a:r>
            <a:br>
              <a:rPr lang="ru-RU" dirty="0"/>
            </a:br>
            <a:r>
              <a:rPr lang="ru-RU" dirty="0"/>
              <a:t>«ПРИГОТОВЬТЕСЬ К ПЕРЕХОДУ».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/>
              <a:t>Свет ЗЕЛЁНЫЙ приглашает,</a:t>
            </a:r>
            <a:br>
              <a:rPr lang="ru-RU" dirty="0"/>
            </a:br>
            <a:r>
              <a:rPr lang="ru-RU" dirty="0"/>
              <a:t>Всем идти он РАЗРЕШАЕТ.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085E5CF-3E12-4ADF-AFF8-51268C420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250" b="95000" l="10000" r="90000">
                        <a14:foregroundMark x1="31778" y1="22875" x2="27667" y2="25750"/>
                        <a14:foregroundMark x1="69333" y1="24000" x2="70889" y2="26000"/>
                        <a14:foregroundMark x1="48444" y1="95000" x2="49222" y2="91625"/>
                        <a14:foregroundMark x1="48556" y1="81750" x2="49778" y2="74625"/>
                        <a14:foregroundMark x1="49778" y1="74625" x2="47667" y2="59625"/>
                        <a14:foregroundMark x1="47667" y1="59625" x2="49222" y2="52375"/>
                        <a14:foregroundMark x1="49222" y1="52375" x2="49000" y2="49375"/>
                        <a14:foregroundMark x1="47222" y1="58250" x2="47889" y2="63250"/>
                        <a14:foregroundMark x1="28556" y1="24375" x2="26333" y2="25000"/>
                        <a14:foregroundMark x1="27444" y1="26625" x2="27222" y2="27500"/>
                        <a14:foregroundMark x1="56444" y1="11625" x2="53667" y2="4875"/>
                        <a14:foregroundMark x1="53667" y1="4875" x2="40778" y2="0"/>
                        <a14:foregroundMark x1="40778" y1="0" x2="39479" y2="3215"/>
                        <a14:foregroundMark x1="39932" y1="10472" x2="41431" y2="13265"/>
                        <a14:foregroundMark x1="46222" y1="8250" x2="42444" y2="6250"/>
                        <a14:backgroundMark x1="40000" y1="6000" x2="40444" y2="6000"/>
                        <a14:backgroundMark x1="39778" y1="3250" x2="39111" y2="10375"/>
                        <a14:backgroundMark x1="39111" y1="10375" x2="38889" y2="105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09722" y="-207502"/>
            <a:ext cx="7715250" cy="6858000"/>
          </a:xfrm>
          <a:prstGeom prst="rect">
            <a:avLst/>
          </a:prstGeom>
        </p:spPr>
      </p:pic>
      <p:sp>
        <p:nvSpPr>
          <p:cNvPr id="5" name="Блок-схема: узел 4">
            <a:extLst>
              <a:ext uri="{FF2B5EF4-FFF2-40B4-BE49-F238E27FC236}">
                <a16:creationId xmlns:a16="http://schemas.microsoft.com/office/drawing/2014/main" id="{E73B68C8-934F-4386-9B5E-D22A97D270E6}"/>
              </a:ext>
            </a:extLst>
          </p:cNvPr>
          <p:cNvSpPr/>
          <p:nvPr/>
        </p:nvSpPr>
        <p:spPr>
          <a:xfrm>
            <a:off x="3988216" y="4499499"/>
            <a:ext cx="620235" cy="61256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421EDD4-870F-4C52-8DA8-A67FFA0FA1C5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88216" y="2102145"/>
            <a:ext cx="640135" cy="634039"/>
          </a:xfrm>
          <a:prstGeom prst="rect">
            <a:avLst/>
          </a:prstGeom>
          <a:noFill/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0333776-365B-41C3-A1DA-7D51A69EBA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88216" y="3221498"/>
            <a:ext cx="640135" cy="63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95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1CAAE1D-246F-48A6-916B-F01599742A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456" y="278523"/>
            <a:ext cx="7898495" cy="1268411"/>
          </a:xfrm>
        </p:spPr>
        <p:txBody>
          <a:bodyPr/>
          <a:lstStyle/>
          <a:p>
            <a:r>
              <a:rPr lang="ru-RU" dirty="0"/>
              <a:t>Пешеходный переход От беды убережёт! Все дороги на пути По нему переходи! Первым делом нужно нам Посмотреть по сторонам: Слева, справа путь свободен? Значит смело переходим!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FD95485-4478-48A6-9CAA-B9FEC5AE5A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256" y="1644588"/>
            <a:ext cx="5545584" cy="41591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122307A-38E4-468D-9656-624C731ADA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1884" y="278523"/>
            <a:ext cx="2108447" cy="210844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DAB8F2F-7B8D-4F06-9E75-503BDAB1A1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778" b="93667" l="10000" r="90000">
                        <a14:foregroundMark x1="39778" y1="21889" x2="39778" y2="21889"/>
                        <a14:foregroundMark x1="36889" y1="18889" x2="41000" y2="24000"/>
                        <a14:foregroundMark x1="37889" y1="30889" x2="39222" y2="38333"/>
                        <a14:foregroundMark x1="39222" y1="38333" x2="32333" y2="41333"/>
                        <a14:foregroundMark x1="32333" y1="41333" x2="27778" y2="35889"/>
                        <a14:foregroundMark x1="27778" y1="35889" x2="23111" y2="21778"/>
                        <a14:foregroundMark x1="23111" y1="21778" x2="25111" y2="14667"/>
                        <a14:foregroundMark x1="25111" y1="14667" x2="24000" y2="11667"/>
                        <a14:foregroundMark x1="43222" y1="43889" x2="50222" y2="45111"/>
                        <a14:foregroundMark x1="50222" y1="45111" x2="72000" y2="42222"/>
                        <a14:foregroundMark x1="72000" y1="42222" x2="72333" y2="42111"/>
                        <a14:foregroundMark x1="32444" y1="92444" x2="34111" y2="87778"/>
                        <a14:foregroundMark x1="41889" y1="89444" x2="45222" y2="93667"/>
                        <a14:foregroundMark x1="23778" y1="8000" x2="23556" y2="5778"/>
                        <a14:foregroundMark x1="25444" y1="20889" x2="29556" y2="35222"/>
                        <a14:foregroundMark x1="21778" y1="24444" x2="23667" y2="31222"/>
                        <a14:foregroundMark x1="23667" y1="31222" x2="30000" y2="28000"/>
                        <a14:foregroundMark x1="30000" y1="28000" x2="24889" y2="23222"/>
                        <a14:foregroundMark x1="24889" y1="23222" x2="24444" y2="23222"/>
                        <a14:foregroundMark x1="27222" y1="22000" x2="26333" y2="24556"/>
                        <a14:foregroundMark x1="26778" y1="23444" x2="26778" y2="22667"/>
                        <a14:foregroundMark x1="38778" y1="19333" x2="31889" y2="21556"/>
                        <a14:foregroundMark x1="31889" y1="21556" x2="38778" y2="24000"/>
                        <a14:foregroundMark x1="38778" y1="24000" x2="38556" y2="19111"/>
                        <a14:foregroundMark x1="42556" y1="20222" x2="41889" y2="19889"/>
                        <a14:foregroundMark x1="38000" y1="34667" x2="30667" y2="35778"/>
                        <a14:foregroundMark x1="30667" y1="35778" x2="28667" y2="65111"/>
                        <a14:foregroundMark x1="28667" y1="65111" x2="30889" y2="72667"/>
                        <a14:foregroundMark x1="30889" y1="72667" x2="36222" y2="67889"/>
                        <a14:foregroundMark x1="36222" y1="67889" x2="43444" y2="70000"/>
                        <a14:foregroundMark x1="43444" y1="70000" x2="48889" y2="64444"/>
                        <a14:foregroundMark x1="48889" y1="64444" x2="44667" y2="58444"/>
                        <a14:foregroundMark x1="44667" y1="58444" x2="46667" y2="51444"/>
                        <a14:foregroundMark x1="46667" y1="51444" x2="52556" y2="46778"/>
                        <a14:foregroundMark x1="52556" y1="46778" x2="60333" y2="47111"/>
                        <a14:foregroundMark x1="60333" y1="47111" x2="62111" y2="40000"/>
                        <a14:foregroundMark x1="62111" y1="40000" x2="47222" y2="36444"/>
                        <a14:foregroundMark x1="47222" y1="36444" x2="41778" y2="31444"/>
                        <a14:foregroundMark x1="41778" y1="31444" x2="44556" y2="24889"/>
                        <a14:foregroundMark x1="44556" y1="24889" x2="39778" y2="19222"/>
                        <a14:foregroundMark x1="39778" y1="19222" x2="35333" y2="26556"/>
                        <a14:foregroundMark x1="35333" y1="26556" x2="32778" y2="35556"/>
                        <a14:foregroundMark x1="48333" y1="43111" x2="41222" y2="43111"/>
                        <a14:foregroundMark x1="41222" y1="43111" x2="44667" y2="37000"/>
                        <a14:foregroundMark x1="44667" y1="37000" x2="48444" y2="43000"/>
                        <a14:foregroundMark x1="48444" y1="43000" x2="46667" y2="43444"/>
                        <a14:foregroundMark x1="36667" y1="40000" x2="29889" y2="41556"/>
                        <a14:foregroundMark x1="29889" y1="41556" x2="32222" y2="48667"/>
                        <a14:foregroundMark x1="32222" y1="48667" x2="39000" y2="52000"/>
                        <a14:foregroundMark x1="39000" y1="52000" x2="44000" y2="47000"/>
                        <a14:foregroundMark x1="44000" y1="47000" x2="38556" y2="43000"/>
                        <a14:foregroundMark x1="37889" y1="55111" x2="30667" y2="56556"/>
                        <a14:foregroundMark x1="30667" y1="56556" x2="31889" y2="64000"/>
                        <a14:foregroundMark x1="31889" y1="64000" x2="39444" y2="64444"/>
                        <a14:foregroundMark x1="39444" y1="64444" x2="44889" y2="59222"/>
                        <a14:foregroundMark x1="44889" y1="59222" x2="38333" y2="55556"/>
                        <a14:foregroundMark x1="38333" y1="55556" x2="37667" y2="55556"/>
                        <a14:foregroundMark x1="44444" y1="58667" x2="36889" y2="57333"/>
                        <a14:foregroundMark x1="36889" y1="57333" x2="43889" y2="59000"/>
                        <a14:foregroundMark x1="43889" y1="59000" x2="41222" y2="56778"/>
                        <a14:foregroundMark x1="41333" y1="60889" x2="34889" y2="63556"/>
                        <a14:foregroundMark x1="34889" y1="63556" x2="34556" y2="56333"/>
                        <a14:foregroundMark x1="34556" y1="56333" x2="41556" y2="55889"/>
                        <a14:foregroundMark x1="41556" y1="55889" x2="38333" y2="62222"/>
                        <a14:foregroundMark x1="38333" y1="62222" x2="38111" y2="62444"/>
                        <a14:foregroundMark x1="27889" y1="22556" x2="27556" y2="22444"/>
                        <a14:foregroundMark x1="27222" y1="22444" x2="27222" y2="22667"/>
                        <a14:foregroundMark x1="27222" y1="22667" x2="25333" y2="2255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351409" y="1416372"/>
            <a:ext cx="5163105" cy="516310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631D4EA-359D-4208-BA09-6E5BA4ED5D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269" b="90000" l="10000" r="90000">
                        <a14:foregroundMark x1="56222" y1="3269" x2="51222" y2="7885"/>
                        <a14:foregroundMark x1="51222" y1="7885" x2="51778" y2="18077"/>
                        <a14:foregroundMark x1="48041" y1="25227" x2="47556" y2="26154"/>
                        <a14:foregroundMark x1="51778" y1="18077" x2="50564" y2="20399"/>
                        <a14:foregroundMark x1="47556" y1="26154" x2="41000" y2="24615"/>
                        <a14:foregroundMark x1="41000" y1="24615" x2="46111" y2="31923"/>
                        <a14:foregroundMark x1="46111" y1="31923" x2="51778" y2="34231"/>
                        <a14:foregroundMark x1="51778" y1="34231" x2="55111" y2="85577"/>
                        <a14:foregroundMark x1="55111" y1="85577" x2="57333" y2="74615"/>
                        <a14:foregroundMark x1="57333" y1="74615" x2="56667" y2="64231"/>
                        <a14:foregroundMark x1="56667" y1="64231" x2="57667" y2="52885"/>
                        <a14:foregroundMark x1="57667" y1="52885" x2="60222" y2="43462"/>
                        <a14:foregroundMark x1="60222" y1="43462" x2="57222" y2="22500"/>
                        <a14:foregroundMark x1="57222" y1="22500" x2="59556" y2="13654"/>
                        <a14:foregroundMark x1="59556" y1="13654" x2="56333" y2="3269"/>
                        <a14:foregroundMark x1="40556" y1="24423" x2="40556" y2="29038"/>
                        <a14:foregroundMark x1="54556" y1="33654" x2="51444" y2="42115"/>
                        <a14:foregroundMark x1="51444" y1="42115" x2="53667" y2="52115"/>
                        <a14:foregroundMark x1="53667" y1="52115" x2="59000" y2="48846"/>
                        <a14:foregroundMark x1="59000" y1="48846" x2="59111" y2="39038"/>
                        <a14:foregroundMark x1="59111" y1="39038" x2="55000" y2="33077"/>
                        <a14:foregroundMark x1="51444" y1="27500" x2="46556" y2="29038"/>
                        <a14:foregroundMark x1="55889" y1="44423" x2="55333" y2="53654"/>
                        <a14:foregroundMark x1="51556" y1="46923" x2="52556" y2="51538"/>
                        <a14:backgroundMark x1="48778" y1="22308" x2="50778" y2="2423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99684" y="1822511"/>
            <a:ext cx="85725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415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646387C6-B13D-4D25-958B-92482A34C3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635" y="1099343"/>
            <a:ext cx="6212417" cy="4659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A173FE0-E161-4733-A2BA-B845A0C0A4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49778" y1="26286" x2="41889" y2="29429"/>
                        <a14:foregroundMark x1="41889" y1="29429" x2="27889" y2="43571"/>
                        <a14:foregroundMark x1="27889" y1="43571" x2="22000" y2="45143"/>
                        <a14:foregroundMark x1="22000" y1="45143" x2="19444" y2="52714"/>
                        <a14:foregroundMark x1="19444" y1="52714" x2="19667" y2="60429"/>
                        <a14:foregroundMark x1="19667" y1="60429" x2="22556" y2="67143"/>
                        <a14:foregroundMark x1="22556" y1="67143" x2="28333" y2="69143"/>
                        <a14:foregroundMark x1="28333" y1="69143" x2="40222" y2="66429"/>
                        <a14:foregroundMark x1="40222" y1="66429" x2="46111" y2="67714"/>
                        <a14:foregroundMark x1="46111" y1="67714" x2="51667" y2="61714"/>
                        <a14:foregroundMark x1="51667" y1="61714" x2="57556" y2="59429"/>
                        <a14:foregroundMark x1="57556" y1="59429" x2="62778" y2="62714"/>
                        <a14:foregroundMark x1="62778" y1="62714" x2="80667" y2="59000"/>
                        <a14:foregroundMark x1="80667" y1="59000" x2="80444" y2="51714"/>
                        <a14:foregroundMark x1="80444" y1="51714" x2="82111" y2="44143"/>
                        <a14:foregroundMark x1="82111" y1="44143" x2="74222" y2="57429"/>
                        <a14:foregroundMark x1="74222" y1="57429" x2="67556" y2="54143"/>
                        <a14:foregroundMark x1="67556" y1="54143" x2="54667" y2="31000"/>
                        <a14:foregroundMark x1="54667" y1="31000" x2="48667" y2="26429"/>
                        <a14:foregroundMark x1="40111" y1="44286" x2="34556" y2="44429"/>
                        <a14:foregroundMark x1="34556" y1="44429" x2="33111" y2="52714"/>
                        <a14:foregroundMark x1="33111" y1="52714" x2="38444" y2="55571"/>
                        <a14:foregroundMark x1="38444" y1="55571" x2="42333" y2="49143"/>
                        <a14:foregroundMark x1="42333" y1="49143" x2="41000" y2="42286"/>
                        <a14:foregroundMark x1="79667" y1="57429" x2="76333" y2="63286"/>
                        <a14:foregroundMark x1="76333" y1="63286" x2="81889" y2="64714"/>
                        <a14:foregroundMark x1="81889" y1="64714" x2="79444" y2="59286"/>
                        <a14:foregroundMark x1="81444" y1="46286" x2="80333" y2="45571"/>
                        <a14:foregroundMark x1="81556" y1="46571" x2="81889" y2="39286"/>
                        <a14:foregroundMark x1="81889" y1="39286" x2="76889" y2="43143"/>
                        <a14:foregroundMark x1="76889" y1="43143" x2="78000" y2="4814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066800" y="2070100"/>
            <a:ext cx="7943850" cy="617855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229967D5-1C3A-41C9-ACBA-EE1CABC89E57}"/>
              </a:ext>
            </a:extLst>
          </p:cNvPr>
          <p:cNvSpPr/>
          <p:nvPr/>
        </p:nvSpPr>
        <p:spPr>
          <a:xfrm>
            <a:off x="600075" y="938390"/>
            <a:ext cx="36385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Никогда перед машиной Не перебегай дорогу! Помни, даже супер шины Быстро тормозить не могут!</a:t>
            </a:r>
          </a:p>
        </p:txBody>
      </p:sp>
    </p:spTree>
    <p:extLst>
      <p:ext uri="{BB962C8B-B14F-4D97-AF65-F5344CB8AC3E}">
        <p14:creationId xmlns:p14="http://schemas.microsoft.com/office/powerpoint/2010/main" val="891946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A34D597-F5D6-427B-B4CF-6FAF46B74A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4" y="160270"/>
            <a:ext cx="3667211" cy="317347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7D484E5-0F07-4727-843F-AA94A9BABF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225" y="160270"/>
            <a:ext cx="5016500" cy="3762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0473A42-176D-487D-AD37-EE17D94369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600" b="92667" l="10000" r="90000">
                        <a14:foregroundMark x1="68800" y1="9600" x2="77500" y2="16000"/>
                        <a14:foregroundMark x1="77500" y1="16000" x2="77500" y2="16400"/>
                        <a14:foregroundMark x1="59500" y1="90400" x2="44500" y2="92667"/>
                        <a14:foregroundMark x1="81100" y1="25467" x2="81900" y2="34400"/>
                        <a14:foregroundMark x1="64200" y1="83467" x2="33700" y2="79867"/>
                        <a14:foregroundMark x1="33700" y1="79867" x2="28700" y2="67867"/>
                        <a14:foregroundMark x1="28700" y1="67867" x2="36200" y2="58000"/>
                        <a14:foregroundMark x1="36200" y1="58000" x2="48000" y2="57733"/>
                        <a14:foregroundMark x1="48000" y1="57733" x2="57200" y2="65733"/>
                        <a14:foregroundMark x1="57200" y1="65733" x2="60600" y2="77867"/>
                        <a14:foregroundMark x1="60600" y1="77867" x2="58200" y2="80267"/>
                        <a14:foregroundMark x1="58500" y1="59733" x2="49800" y2="66800"/>
                        <a14:foregroundMark x1="49800" y1="66800" x2="55400" y2="80267"/>
                        <a14:foregroundMark x1="55400" y1="80267" x2="62200" y2="70533"/>
                        <a14:foregroundMark x1="62200" y1="70533" x2="54900" y2="63200"/>
                        <a14:foregroundMark x1="35600" y1="56933" x2="28300" y2="65600"/>
                        <a14:foregroundMark x1="28300" y1="65600" x2="28900" y2="78267"/>
                        <a14:foregroundMark x1="28900" y1="78267" x2="39500" y2="73200"/>
                        <a14:foregroundMark x1="39500" y1="73200" x2="38400" y2="60400"/>
                        <a14:foregroundMark x1="38400" y1="60400" x2="32900" y2="56400"/>
                        <a14:foregroundMark x1="23800" y1="60267" x2="21300" y2="61200"/>
                        <a14:foregroundMark x1="33100" y1="63467" x2="39300" y2="74400"/>
                        <a14:foregroundMark x1="39300" y1="74400" x2="36100" y2="62133"/>
                        <a14:foregroundMark x1="36100" y1="62133" x2="28700" y2="685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75476" y="2935355"/>
            <a:ext cx="5016500" cy="376237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5AC18B8-AF2F-4932-B093-42A78F3262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50" y="2544830"/>
            <a:ext cx="5537200" cy="41529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308280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41</TotalTime>
  <Words>110</Words>
  <Application>Microsoft Office PowerPoint</Application>
  <PresentationFormat>Широкоэкранный</PresentationFormat>
  <Paragraphs>12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2020-08-12T10:04:10Z</dcterms:created>
  <dcterms:modified xsi:type="dcterms:W3CDTF">2020-11-21T09:39:31Z</dcterms:modified>
</cp:coreProperties>
</file>