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866" y="2492896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 ЗАГАДКИ</a:t>
            </a:r>
            <a:endParaRPr lang="ru-RU" sz="7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662" y="685213"/>
            <a:ext cx="7272808" cy="5454606"/>
          </a:xfrm>
        </p:spPr>
      </p:pic>
    </p:spTree>
    <p:extLst>
      <p:ext uri="{BB962C8B-B14F-4D97-AF65-F5344CB8AC3E}">
        <p14:creationId xmlns:p14="http://schemas.microsoft.com/office/powerpoint/2010/main" val="588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58210"/>
            <a:ext cx="7488832" cy="5508612"/>
          </a:xfrm>
        </p:spPr>
      </p:pic>
    </p:spTree>
    <p:extLst>
      <p:ext uri="{BB962C8B-B14F-4D97-AF65-F5344CB8AC3E}">
        <p14:creationId xmlns:p14="http://schemas.microsoft.com/office/powerpoint/2010/main" val="15446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266" y="284101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 детей о музыкальных инструментах и их звучании.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мышления;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тембрового слуха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2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266" y="284101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отгадывает загадки о музыкальных инструментах, после чего прослушивает звучание каждого из них.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звучания музыкальных инструментов, ребенок может поиграть на каждом из них.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игре могут принимать участие и несколько детей, устроив между ними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«турнир» ,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загадывая загадки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поочереди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Каждый участник, правильно ответив, получает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«балл»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«жетон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В конце игры подсчитывается количество баллов и определяется победитель по наибольшему числу очков.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11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20688"/>
            <a:ext cx="7128792" cy="5346594"/>
          </a:xfrm>
        </p:spPr>
      </p:pic>
    </p:spTree>
    <p:extLst>
      <p:ext uri="{BB962C8B-B14F-4D97-AF65-F5344CB8AC3E}">
        <p14:creationId xmlns:p14="http://schemas.microsoft.com/office/powerpoint/2010/main" val="37096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690" y="874234"/>
            <a:ext cx="6768752" cy="5076564"/>
          </a:xfrm>
        </p:spPr>
      </p:pic>
    </p:spTree>
    <p:extLst>
      <p:ext uri="{BB962C8B-B14F-4D97-AF65-F5344CB8AC3E}">
        <p14:creationId xmlns:p14="http://schemas.microsoft.com/office/powerpoint/2010/main" val="410063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662" y="685213"/>
            <a:ext cx="7272808" cy="5454606"/>
          </a:xfrm>
        </p:spPr>
      </p:pic>
    </p:spTree>
    <p:extLst>
      <p:ext uri="{BB962C8B-B14F-4D97-AF65-F5344CB8AC3E}">
        <p14:creationId xmlns:p14="http://schemas.microsoft.com/office/powerpoint/2010/main" val="29086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712216"/>
            <a:ext cx="7272808" cy="5400600"/>
          </a:xfrm>
        </p:spPr>
      </p:pic>
    </p:spTree>
    <p:extLst>
      <p:ext uri="{BB962C8B-B14F-4D97-AF65-F5344CB8AC3E}">
        <p14:creationId xmlns:p14="http://schemas.microsoft.com/office/powerpoint/2010/main" val="237834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658" y="658210"/>
            <a:ext cx="7344816" cy="5508612"/>
          </a:xfrm>
        </p:spPr>
      </p:pic>
    </p:spTree>
    <p:extLst>
      <p:ext uri="{BB962C8B-B14F-4D97-AF65-F5344CB8AC3E}">
        <p14:creationId xmlns:p14="http://schemas.microsoft.com/office/powerpoint/2010/main" val="2297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08" y="1"/>
            <a:ext cx="9487548" cy="68250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670" y="739219"/>
            <a:ext cx="7128792" cy="5346594"/>
          </a:xfrm>
        </p:spPr>
      </p:pic>
    </p:spTree>
    <p:extLst>
      <p:ext uri="{BB962C8B-B14F-4D97-AF65-F5344CB8AC3E}">
        <p14:creationId xmlns:p14="http://schemas.microsoft.com/office/powerpoint/2010/main" val="2778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32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МУЗЫКАЛЬНЫЕ  ЗАГАДКИ</vt:lpstr>
      <vt:lpstr>Цель: закрепление знаний детей о музыкальных инструментах и их звучании.   Задачи: развитие мышления;  развитие тембрового слуха </vt:lpstr>
      <vt:lpstr>Ход игры: Ребенок отгадывает загадки о музыкальных инструментах, после чего прослушивает звучание каждого из них. Во время звучания музыкальных инструментов, ребенок может поиграть на каждом из них. В этой игре могут принимать участие и несколько детей, устроив между ними «турнир» ,загадывая загадки поочереди. Каждый участник, правильно ответив, получает «балл» или «жетон». В конце игры подсчитывается количество баллов и определяется победитель по наибольшему числу очков.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 ЗАГАДКИ</dc:title>
  <dc:creator>1</dc:creator>
  <cp:lastModifiedBy>1</cp:lastModifiedBy>
  <cp:revision>3</cp:revision>
  <dcterms:created xsi:type="dcterms:W3CDTF">2020-11-20T18:35:46Z</dcterms:created>
  <dcterms:modified xsi:type="dcterms:W3CDTF">2020-11-21T19:23:58Z</dcterms:modified>
</cp:coreProperties>
</file>