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411D-21DE-44F2-A161-547179945F82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77869-F105-41C7-8780-50BA7F3F27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411D-21DE-44F2-A161-547179945F82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77869-F105-41C7-8780-50BA7F3F27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411D-21DE-44F2-A161-547179945F82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77869-F105-41C7-8780-50BA7F3F27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411D-21DE-44F2-A161-547179945F82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77869-F105-41C7-8780-50BA7F3F27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411D-21DE-44F2-A161-547179945F82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77869-F105-41C7-8780-50BA7F3F27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411D-21DE-44F2-A161-547179945F82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77869-F105-41C7-8780-50BA7F3F27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411D-21DE-44F2-A161-547179945F82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77869-F105-41C7-8780-50BA7F3F27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411D-21DE-44F2-A161-547179945F82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77869-F105-41C7-8780-50BA7F3F27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411D-21DE-44F2-A161-547179945F82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77869-F105-41C7-8780-50BA7F3F27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411D-21DE-44F2-A161-547179945F82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77869-F105-41C7-8780-50BA7F3F27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411D-21DE-44F2-A161-547179945F82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77869-F105-41C7-8780-50BA7F3F27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3411D-21DE-44F2-A161-547179945F82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77869-F105-41C7-8780-50BA7F3F270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pngimg.com/uploads/peach/peach_PNG485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1050" y="1916832"/>
            <a:ext cx="2396330" cy="1883710"/>
          </a:xfrm>
          <a:prstGeom prst="rect">
            <a:avLst/>
          </a:prstGeom>
          <a:noFill/>
        </p:spPr>
      </p:pic>
      <p:pic>
        <p:nvPicPr>
          <p:cNvPr id="1032" name="Picture 8" descr="C:\Users\ьоолл\Downloads\слива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5772" y="2028583"/>
            <a:ext cx="2195736" cy="1771959"/>
          </a:xfrm>
          <a:prstGeom prst="rect">
            <a:avLst/>
          </a:prstGeom>
          <a:noFill/>
        </p:spPr>
      </p:pic>
      <p:pic>
        <p:nvPicPr>
          <p:cNvPr id="1033" name="Picture 9" descr="C:\Users\ьоолл\Downloads\груша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4184" y="4293096"/>
            <a:ext cx="2062197" cy="1546648"/>
          </a:xfrm>
          <a:prstGeom prst="rect">
            <a:avLst/>
          </a:prstGeom>
          <a:noFill/>
        </p:spPr>
      </p:pic>
      <p:pic>
        <p:nvPicPr>
          <p:cNvPr id="1034" name="Picture 10" descr="C:\Users\ьоолл\Downloads\apple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1121" y="3800542"/>
            <a:ext cx="2271972" cy="186806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12029" y="332656"/>
            <a:ext cx="84597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Назови все указанные предметы одним словом. </a:t>
            </a:r>
          </a:p>
          <a:p>
            <a:pPr algn="ctr"/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(задание на обобщение)</a:t>
            </a:r>
            <a:endParaRPr lang="ru-RU" sz="2800" i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04248" y="6165304"/>
            <a:ext cx="15762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Фрукты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ot.info/uploads/posts/2020-01/1579421141_19-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724128" y="276830"/>
            <a:ext cx="28803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Найди правильную тень</a:t>
            </a:r>
            <a:endParaRPr lang="ru-RU" sz="2800" i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ьоолл\Downloads\Найди правильную тень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182" y="276830"/>
            <a:ext cx="3922645" cy="5190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6661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7504" y="0"/>
            <a:ext cx="84597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Назови все указанные предметы одним словом. </a:t>
            </a:r>
          </a:p>
          <a:p>
            <a:pPr algn="ctr"/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(задание на обобщение)</a:t>
            </a:r>
            <a:endParaRPr lang="ru-RU" sz="2800" i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00893" y="6165304"/>
            <a:ext cx="1466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Мебель</a:t>
            </a:r>
            <a:endParaRPr lang="ru-RU" sz="2800" i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0" name="Picture 4" descr="https://i.pinimg.com/originals/68/e1/53/68e15395ec4a5b946edc48af9d6ff24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0413" y="1340768"/>
            <a:ext cx="2077971" cy="2593411"/>
          </a:xfrm>
          <a:prstGeom prst="rect">
            <a:avLst/>
          </a:prstGeom>
          <a:noFill/>
        </p:spPr>
      </p:pic>
      <p:pic>
        <p:nvPicPr>
          <p:cNvPr id="14346" name="Picture 10" descr="https://ramki-photoshop.ru/predmet/mebel8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844824"/>
            <a:ext cx="1621980" cy="2520280"/>
          </a:xfrm>
          <a:prstGeom prst="rect">
            <a:avLst/>
          </a:prstGeom>
          <a:noFill/>
        </p:spPr>
      </p:pic>
      <p:pic>
        <p:nvPicPr>
          <p:cNvPr id="14347" name="Picture 11" descr="C:\Users\ьоолл\Downloads\стол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9224" y="2780928"/>
            <a:ext cx="1817763" cy="1656184"/>
          </a:xfrm>
          <a:prstGeom prst="rect">
            <a:avLst/>
          </a:prstGeom>
          <a:noFill/>
        </p:spPr>
      </p:pic>
      <p:pic>
        <p:nvPicPr>
          <p:cNvPr id="14348" name="Picture 12" descr="C:\Users\ьоолл\Downloads\Диван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8993" y="5085183"/>
            <a:ext cx="2465778" cy="17116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7504" y="0"/>
            <a:ext cx="84597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Назови все указанные предметы одним словом. </a:t>
            </a:r>
          </a:p>
          <a:p>
            <a:pPr algn="ctr"/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(задание на обобщение)</a:t>
            </a:r>
            <a:endParaRPr lang="ru-RU" sz="2800" i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76256" y="6152456"/>
            <a:ext cx="15047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Одежда</a:t>
            </a:r>
            <a:endParaRPr lang="ru-RU" sz="2800" i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3" name="Picture 3" descr="C:\Users\ьоолл\Downloads\Одежда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5419" y="1628800"/>
            <a:ext cx="2017836" cy="2169716"/>
          </a:xfrm>
          <a:prstGeom prst="rect">
            <a:avLst/>
          </a:prstGeom>
          <a:noFill/>
        </p:spPr>
      </p:pic>
      <p:pic>
        <p:nvPicPr>
          <p:cNvPr id="15364" name="Picture 4" descr="C:\Users\ьоолл\Downloads\пальто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6190" y="4014540"/>
            <a:ext cx="1688638" cy="1988840"/>
          </a:xfrm>
          <a:prstGeom prst="rect">
            <a:avLst/>
          </a:prstGeom>
          <a:noFill/>
        </p:spPr>
      </p:pic>
      <p:pic>
        <p:nvPicPr>
          <p:cNvPr id="15365" name="Picture 5" descr="C:\Users\ьоолл\Downloads\Одежда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8531" y="1267480"/>
            <a:ext cx="1708678" cy="2037606"/>
          </a:xfrm>
          <a:prstGeom prst="rect">
            <a:avLst/>
          </a:prstGeom>
          <a:noFill/>
        </p:spPr>
      </p:pic>
      <p:pic>
        <p:nvPicPr>
          <p:cNvPr id="15366" name="Picture 6" descr="C:\Users\ьоолл\Downloads\Одежда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3146" y="1484784"/>
            <a:ext cx="2016224" cy="2016224"/>
          </a:xfrm>
          <a:prstGeom prst="rect">
            <a:avLst/>
          </a:prstGeom>
          <a:noFill/>
        </p:spPr>
      </p:pic>
      <p:pic>
        <p:nvPicPr>
          <p:cNvPr id="15367" name="Picture 7" descr="C:\Users\ьоолл\Downloads\брюки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0515" y="4014540"/>
            <a:ext cx="2204864" cy="2204864"/>
          </a:xfrm>
          <a:prstGeom prst="rect">
            <a:avLst/>
          </a:prstGeom>
          <a:noFill/>
        </p:spPr>
      </p:pic>
      <p:pic>
        <p:nvPicPr>
          <p:cNvPr id="15370" name="Picture 10" descr="C:\Users\ьоолл\Downloads\шапка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3647" y="4184240"/>
            <a:ext cx="1211288" cy="1211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979712" y="836712"/>
            <a:ext cx="61423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Назови из чего сделаны предметы</a:t>
            </a:r>
            <a:endParaRPr lang="ru-RU" sz="2800" i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9" name="Picture 5" descr="C:\Users\ьоолл\Downloads\стол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9152" y="2327616"/>
            <a:ext cx="1660992" cy="1513348"/>
          </a:xfrm>
          <a:prstGeom prst="rect">
            <a:avLst/>
          </a:prstGeom>
          <a:noFill/>
        </p:spPr>
      </p:pic>
      <p:pic>
        <p:nvPicPr>
          <p:cNvPr id="16390" name="Picture 6" descr="C:\Users\ьоолл\Downloads\мяч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724749"/>
            <a:ext cx="1244758" cy="1244758"/>
          </a:xfrm>
          <a:prstGeom prst="rect">
            <a:avLst/>
          </a:prstGeom>
          <a:noFill/>
        </p:spPr>
      </p:pic>
      <p:pic>
        <p:nvPicPr>
          <p:cNvPr id="16391" name="Picture 7" descr="C:\Users\ьоолл\Downloads\стакан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576491"/>
            <a:ext cx="1381468" cy="1381468"/>
          </a:xfrm>
          <a:prstGeom prst="rect">
            <a:avLst/>
          </a:prstGeom>
          <a:noFill/>
        </p:spPr>
      </p:pic>
      <p:pic>
        <p:nvPicPr>
          <p:cNvPr id="16392" name="Picture 8" descr="C:\Users\ьоолл\Downloads\гвозди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295913"/>
            <a:ext cx="1576754" cy="1576754"/>
          </a:xfrm>
          <a:prstGeom prst="rect">
            <a:avLst/>
          </a:prstGeom>
          <a:noFill/>
        </p:spPr>
      </p:pic>
      <p:pic>
        <p:nvPicPr>
          <p:cNvPr id="16394" name="Picture 10" descr="C:\Users\ьоолл\Downloads\снеговик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3198" y="2527476"/>
            <a:ext cx="1477674" cy="1313488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1106245" y="4173874"/>
            <a:ext cx="1038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Резина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884368" y="4074985"/>
            <a:ext cx="7809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Снег</a:t>
            </a:r>
            <a:endParaRPr lang="ru-RU" sz="2000" i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04695" y="4103536"/>
            <a:ext cx="10969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Железо</a:t>
            </a:r>
            <a:endParaRPr lang="ru-RU" sz="2000" i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54660" y="4158014"/>
            <a:ext cx="10654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Дерево</a:t>
            </a:r>
            <a:endParaRPr lang="ru-RU" sz="2000" i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29989" y="4158014"/>
            <a:ext cx="11352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Стекло</a:t>
            </a:r>
            <a:endParaRPr lang="ru-RU" sz="2000" i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335436" y="332656"/>
            <a:ext cx="2521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Что лишнее?</a:t>
            </a:r>
            <a:endParaRPr lang="ru-RU" sz="2800" i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2" name="Picture 4" descr="C:\Users\ьоолл\Downloads\петушок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5942" y="980728"/>
            <a:ext cx="2203428" cy="2016223"/>
          </a:xfrm>
          <a:prstGeom prst="rect">
            <a:avLst/>
          </a:prstGeom>
          <a:noFill/>
        </p:spPr>
      </p:pic>
      <p:pic>
        <p:nvPicPr>
          <p:cNvPr id="17413" name="Picture 5" descr="C:\Users\ьоолл\Downloads\курица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0748" y="4210651"/>
            <a:ext cx="1773817" cy="2276872"/>
          </a:xfrm>
          <a:prstGeom prst="rect">
            <a:avLst/>
          </a:prstGeom>
          <a:noFill/>
        </p:spPr>
      </p:pic>
      <p:pic>
        <p:nvPicPr>
          <p:cNvPr id="17414" name="Picture 6" descr="C:\Users\ьоолл\Downloads\утка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4489789"/>
            <a:ext cx="2000682" cy="1930658"/>
          </a:xfrm>
          <a:prstGeom prst="rect">
            <a:avLst/>
          </a:prstGeom>
          <a:noFill/>
        </p:spPr>
      </p:pic>
      <p:pic>
        <p:nvPicPr>
          <p:cNvPr id="17415" name="Picture 7" descr="C:\Users\ьоолл\Downloads\индюк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267160"/>
            <a:ext cx="2372751" cy="2161840"/>
          </a:xfrm>
          <a:prstGeom prst="rect">
            <a:avLst/>
          </a:prstGeom>
          <a:noFill/>
        </p:spPr>
      </p:pic>
      <p:pic>
        <p:nvPicPr>
          <p:cNvPr id="17416" name="Picture 8" descr="C:\Users\ьоолл\Downloads\синица (1)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924944"/>
            <a:ext cx="1957241" cy="13918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404638" y="512730"/>
            <a:ext cx="2521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Что лишнее?</a:t>
            </a:r>
            <a:endParaRPr lang="ru-RU" sz="2800" i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 descr="C:\Users\ьоолл\Downloads\кружка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3573016"/>
            <a:ext cx="1808030" cy="1291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ьоолл\Downloads\кубики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2996952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ьоолл\Downloads\кукла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408" y="1044364"/>
            <a:ext cx="2854607" cy="2786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ьоолл\Downloads\машинка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3287" y="1340768"/>
            <a:ext cx="2077984" cy="152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ьоолл\Downloads\мяч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6595" y="1497649"/>
            <a:ext cx="1499303" cy="1499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467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315038" y="601524"/>
            <a:ext cx="2521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Что лишнее?</a:t>
            </a:r>
            <a:endParaRPr lang="ru-RU" sz="2800" i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ьоолл\Downloads\стол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985503"/>
            <a:ext cx="1858255" cy="1693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ьоолл\Downloads\лампа настольная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258589"/>
            <a:ext cx="2170411" cy="2170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ьоолл\Downloads\кровать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9642" y="1124744"/>
            <a:ext cx="2891649" cy="289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https://ramki-photoshop.ru/predmet/mebel8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4149080"/>
            <a:ext cx="1621980" cy="2520280"/>
          </a:xfrm>
          <a:prstGeom prst="rect">
            <a:avLst/>
          </a:prstGeom>
          <a:noFill/>
        </p:spPr>
      </p:pic>
      <p:pic>
        <p:nvPicPr>
          <p:cNvPr id="13" name="Picture 4" descr="https://i.pinimg.com/originals/68/e1/53/68e15395ec4a5b946edc48af9d6ff24e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1052" y="3861048"/>
            <a:ext cx="2077071" cy="2592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40903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547664" y="404664"/>
            <a:ext cx="5760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Посели в домик на каждый этаж </a:t>
            </a:r>
            <a:endParaRPr lang="en-US" sz="2800" i="1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 семь гномиков</a:t>
            </a:r>
            <a:endParaRPr lang="ru-RU" sz="2800" i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ьоолл\Documents\Презентации\Шаблоны\сборка\img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7128792" cy="4851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ьоолл\Downloads\все_гномы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4054379"/>
            <a:ext cx="5040560" cy="2101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2040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084168" y="379043"/>
            <a:ext cx="26491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Найди у какого предмета нет пары?</a:t>
            </a:r>
            <a:endParaRPr lang="ru-RU" sz="2800" i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ьоолл\Downloads\Кто без пары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79043"/>
            <a:ext cx="4886471" cy="622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0711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77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ьоолл</dc:creator>
  <cp:lastModifiedBy>ьоолл</cp:lastModifiedBy>
  <cp:revision>50</cp:revision>
  <dcterms:created xsi:type="dcterms:W3CDTF">2020-07-10T17:34:28Z</dcterms:created>
  <dcterms:modified xsi:type="dcterms:W3CDTF">2020-11-21T00:27:32Z</dcterms:modified>
</cp:coreProperties>
</file>