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62" r:id="rId4"/>
    <p:sldId id="264" r:id="rId5"/>
    <p:sldId id="265" r:id="rId6"/>
    <p:sldId id="267" r:id="rId7"/>
    <p:sldId id="270" r:id="rId8"/>
    <p:sldId id="27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4" autoAdjust="0"/>
    <p:restoredTop sz="86374" autoAdjust="0"/>
  </p:normalViewPr>
  <p:slideViewPr>
    <p:cSldViewPr>
      <p:cViewPr varScale="1">
        <p:scale>
          <a:sx n="63" d="100"/>
          <a:sy n="63" d="100"/>
        </p:scale>
        <p:origin x="-13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4E8B-EDFD-497D-8CD0-9667BE6EF1A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03CBE-CDB4-4C00-83DB-A5E22E62AC2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4E8B-EDFD-497D-8CD0-9667BE6EF1A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03CBE-CDB4-4C00-83DB-A5E22E62AC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4E8B-EDFD-497D-8CD0-9667BE6EF1A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03CBE-CDB4-4C00-83DB-A5E22E62AC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4E8B-EDFD-497D-8CD0-9667BE6EF1A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03CBE-CDB4-4C00-83DB-A5E22E62AC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4E8B-EDFD-497D-8CD0-9667BE6EF1A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0703CBE-CDB4-4C00-83DB-A5E22E62AC2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4E8B-EDFD-497D-8CD0-9667BE6EF1A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03CBE-CDB4-4C00-83DB-A5E22E62AC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4E8B-EDFD-497D-8CD0-9667BE6EF1A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03CBE-CDB4-4C00-83DB-A5E22E62AC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4E8B-EDFD-497D-8CD0-9667BE6EF1A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03CBE-CDB4-4C00-83DB-A5E22E62AC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4E8B-EDFD-497D-8CD0-9667BE6EF1A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03CBE-CDB4-4C00-83DB-A5E22E62AC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4E8B-EDFD-497D-8CD0-9667BE6EF1A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03CBE-CDB4-4C00-83DB-A5E22E62AC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4E8B-EDFD-497D-8CD0-9667BE6EF1A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03CBE-CDB4-4C00-83DB-A5E22E62AC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CDF4E8B-EDFD-497D-8CD0-9667BE6EF1A3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0703CBE-CDB4-4C00-83DB-A5E22E62AC2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1461" y="2349410"/>
            <a:ext cx="454964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Дикие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животные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46056" y="5657671"/>
            <a:ext cx="31685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ГБДОУ детский сад №6</a:t>
            </a:r>
          </a:p>
          <a:p>
            <a:r>
              <a:rPr lang="ru-RU" dirty="0" smtClean="0"/>
              <a:t>Красносельского района С-Пб</a:t>
            </a:r>
          </a:p>
          <a:p>
            <a:r>
              <a:rPr lang="ru-RU" dirty="0" smtClean="0"/>
              <a:t>Воспитатель </a:t>
            </a:r>
            <a:r>
              <a:rPr lang="ru-RU" dirty="0" err="1" smtClean="0"/>
              <a:t>Муркина</a:t>
            </a:r>
            <a:r>
              <a:rPr lang="ru-RU" dirty="0" smtClean="0"/>
              <a:t> Л. А.</a:t>
            </a:r>
          </a:p>
          <a:p>
            <a:r>
              <a:rPr lang="ru-RU" dirty="0" smtClean="0"/>
              <a:t>2020 год.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892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Валентина Александровна\Дикие животные\Белочка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07"/>
          <a:stretch/>
        </p:blipFill>
        <p:spPr bwMode="auto">
          <a:xfrm>
            <a:off x="0" y="2577"/>
            <a:ext cx="9144000" cy="6855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07616" y="94576"/>
            <a:ext cx="38884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Хожу в пушистой шубе,</a:t>
            </a:r>
          </a:p>
          <a:p>
            <a:r>
              <a:rPr lang="ru-RU" sz="2800" dirty="0" smtClean="0"/>
              <a:t>Живу в густом лесу.</a:t>
            </a:r>
          </a:p>
          <a:p>
            <a:r>
              <a:rPr lang="ru-RU" sz="2800" dirty="0" smtClean="0"/>
              <a:t>В дупле на старом дубе</a:t>
            </a:r>
          </a:p>
          <a:p>
            <a:r>
              <a:rPr lang="ru-RU" sz="2800" dirty="0" smtClean="0"/>
              <a:t>Орешки я  грызу.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88325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Валентина Александровна\Дикие животные\Ёжик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61304" y="49952"/>
            <a:ext cx="45826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Хоть и круглый, а не мяч.</a:t>
            </a:r>
          </a:p>
          <a:p>
            <a:r>
              <a:rPr lang="ru-RU" sz="2800" dirty="0" smtClean="0"/>
              <a:t>Рта не видно, а кусач.</a:t>
            </a:r>
          </a:p>
          <a:p>
            <a:r>
              <a:rPr lang="ru-RU" sz="2800" dirty="0" smtClean="0"/>
              <a:t>Голой горстью не возьмешь,</a:t>
            </a:r>
          </a:p>
          <a:p>
            <a:r>
              <a:rPr lang="ru-RU" sz="2800" dirty="0" smtClean="0"/>
              <a:t>Потому что это</a:t>
            </a:r>
            <a:r>
              <a:rPr lang="ru-RU" dirty="0" smtClean="0"/>
              <a:t> 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642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Валентина Александровна\Дикие животные\Оленён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129" y="15240"/>
            <a:ext cx="91654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43600" y="15240"/>
            <a:ext cx="3600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Стройный быстрый,</a:t>
            </a:r>
          </a:p>
          <a:p>
            <a:r>
              <a:rPr lang="ru-RU" sz="2800" dirty="0" smtClean="0"/>
              <a:t>Рога ветвисты.</a:t>
            </a:r>
          </a:p>
          <a:p>
            <a:r>
              <a:rPr lang="ru-RU" sz="2800" dirty="0" smtClean="0"/>
              <a:t>Носится весь день.</a:t>
            </a:r>
          </a:p>
          <a:p>
            <a:r>
              <a:rPr lang="ru-RU" sz="2800" dirty="0" smtClean="0"/>
              <a:t>Кто это?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38826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decel="100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Валентина Александровна\Дикие животные\Лось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88472" y="8424"/>
            <a:ext cx="5261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Боится зверь ветвей моих,</a:t>
            </a:r>
          </a:p>
          <a:p>
            <a:r>
              <a:rPr lang="ru-RU" sz="2800" dirty="0" smtClean="0"/>
              <a:t>Гнезд не построят птицы в них.</a:t>
            </a:r>
          </a:p>
          <a:p>
            <a:r>
              <a:rPr lang="ru-RU" sz="2800" dirty="0" smtClean="0"/>
              <a:t>В ветвях краса и мощь моя,</a:t>
            </a:r>
          </a:p>
          <a:p>
            <a:r>
              <a:rPr lang="ru-RU" sz="2800" dirty="0" smtClean="0"/>
              <a:t>Скажите быстро, кто же я?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22157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esktop\Валентина Александровна\Дикие животные\Волки 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00"/>
            <a:ext cx="9144000" cy="6923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15764" y="4232"/>
            <a:ext cx="4328236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Серой шерстью он покрыт,</a:t>
            </a:r>
          </a:p>
          <a:p>
            <a:r>
              <a:rPr lang="ru-RU" sz="2800" dirty="0" smtClean="0"/>
              <a:t>И клыки его страшны.</a:t>
            </a:r>
          </a:p>
          <a:p>
            <a:r>
              <a:rPr lang="ru-RU" sz="2800" dirty="0" smtClean="0"/>
              <a:t>Он охотится на зайцев,</a:t>
            </a:r>
          </a:p>
          <a:p>
            <a:r>
              <a:rPr lang="ru-RU" sz="2800" dirty="0" smtClean="0"/>
              <a:t>Все в лесу его боятся.</a:t>
            </a:r>
          </a:p>
          <a:p>
            <a:r>
              <a:rPr lang="ru-RU" sz="2800" dirty="0" smtClean="0"/>
              <a:t>В стае этот зверь живет.</a:t>
            </a:r>
          </a:p>
          <a:p>
            <a:r>
              <a:rPr lang="ru-RU" sz="2800" dirty="0" smtClean="0"/>
              <a:t> И к нему по доброй воле</a:t>
            </a:r>
          </a:p>
          <a:p>
            <a:r>
              <a:rPr lang="ru-RU" sz="2800" dirty="0" smtClean="0"/>
              <a:t>Даже самый храбрый пес</a:t>
            </a:r>
          </a:p>
          <a:p>
            <a:r>
              <a:rPr lang="ru-RU" sz="2800" dirty="0" smtClean="0"/>
              <a:t>Никогда не подойдет.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31625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\Desktop\Валентина Александровна\Дикие животные\Лис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984" y="0"/>
            <a:ext cx="9145016" cy="6915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66036" y="21000"/>
            <a:ext cx="4848828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Отгадай загадку:</a:t>
            </a:r>
          </a:p>
          <a:p>
            <a:r>
              <a:rPr lang="ru-RU" sz="2800" dirty="0" smtClean="0"/>
              <a:t>В длинной шубке гладкой,</a:t>
            </a:r>
          </a:p>
          <a:p>
            <a:r>
              <a:rPr lang="ru-RU" sz="2800" dirty="0" smtClean="0"/>
              <a:t>С хвостиком-метелкой,</a:t>
            </a:r>
          </a:p>
          <a:p>
            <a:r>
              <a:rPr lang="ru-RU" sz="2800" dirty="0" smtClean="0"/>
              <a:t>С ярко рыжей челкой.</a:t>
            </a:r>
          </a:p>
          <a:p>
            <a:r>
              <a:rPr lang="ru-RU" sz="2800" dirty="0" smtClean="0"/>
              <a:t>Острый носик, хитрый взгляд.</a:t>
            </a:r>
          </a:p>
          <a:p>
            <a:r>
              <a:rPr lang="ru-RU" sz="2800" dirty="0" smtClean="0"/>
              <a:t>Избежать ее уловок</a:t>
            </a:r>
          </a:p>
          <a:p>
            <a:r>
              <a:rPr lang="ru-RU" sz="2800" dirty="0" smtClean="0"/>
              <a:t>Каждый заяц рад!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24206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1\Desktop\Валентина Александровна\Дикие животные\Медвед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1" y="0"/>
            <a:ext cx="912490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81545" y="23664"/>
            <a:ext cx="450617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Он хозяин леса строгий,</a:t>
            </a:r>
          </a:p>
          <a:p>
            <a:r>
              <a:rPr lang="ru-RU" sz="2800" dirty="0" smtClean="0"/>
              <a:t>А поспать любит в берлоге..</a:t>
            </a:r>
          </a:p>
          <a:p>
            <a:r>
              <a:rPr lang="ru-RU" sz="2800" dirty="0" smtClean="0"/>
              <a:t>Страшно может он реветь.</a:t>
            </a:r>
          </a:p>
          <a:p>
            <a:r>
              <a:rPr lang="ru-RU" sz="2800" dirty="0" smtClean="0"/>
              <a:t>Кто скажите он? -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37866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131</TotalTime>
  <Words>193</Words>
  <Application>Microsoft Office PowerPoint</Application>
  <PresentationFormat>Экран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RePack by Diakov</cp:lastModifiedBy>
  <cp:revision>18</cp:revision>
  <dcterms:created xsi:type="dcterms:W3CDTF">2015-12-25T10:52:14Z</dcterms:created>
  <dcterms:modified xsi:type="dcterms:W3CDTF">2020-11-21T12:00:37Z</dcterms:modified>
</cp:coreProperties>
</file>